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12" r:id="rId1"/>
    <p:sldMasterId id="2147483713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embeddedFontLst>
    <p:embeddedFont>
      <p:font typeface="Albert Sans" panose="020B0604020202020204" charset="0"/>
      <p:regular r:id="rId24"/>
      <p:bold r:id="rId25"/>
      <p:italic r:id="rId26"/>
      <p:boldItalic r:id="rId27"/>
    </p:embeddedFont>
    <p:embeddedFont>
      <p:font typeface="Nanum Myeongjo" panose="020B0604020202020204" charset="-127"/>
      <p:regular r:id="rId28"/>
      <p:bold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8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3170011242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3170011242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3170011242e_0_4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3170011242e_0_4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3170011242e_0_4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3170011242e_0_4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3170011242e_0_4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3170011242e_0_4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3170011242e_0_4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3170011242e_0_4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3170011242e_0_4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3170011242e_0_4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3170011242e_0_5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7" name="Google Shape;497;g3170011242e_0_5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3170011242e_0_5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3170011242e_0_5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3170011242e_0_5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3170011242e_0_5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3170011242e_0_5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Google Shape;514;g3170011242e_0_5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3170011242e_0_5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3170011242e_0_5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3170011242e_0_3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3170011242e_0_3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3170011242e_0_5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9" name="Google Shape;529;g3170011242e_0_5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3170011242e_0_3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3170011242e_0_3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3170011242e_0_3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3170011242e_0_3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3170011242e_0_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3170011242e_0_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3170011242e_0_4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3170011242e_0_4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31895db9a3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Google Shape;447;g31895db9a3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3170011242e_0_4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3170011242e_0_4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3170011242e_0_4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3170011242e_0_4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 type="title">
  <p:cSld name="TITL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>
            <a:spLocks noGrp="1"/>
          </p:cNvSpPr>
          <p:nvPr>
            <p:ph type="pic" idx="2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3780304" y="889050"/>
            <a:ext cx="4446900" cy="18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SzPts val="7200"/>
              <a:buFont typeface="Nanum Myeongjo"/>
              <a:buNone/>
              <a:defRPr sz="7200"/>
            </a:lvl1pPr>
            <a:lvl2pPr lvl="1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title" idx="3"/>
          </p:nvPr>
        </p:nvSpPr>
        <p:spPr>
          <a:xfrm>
            <a:off x="3821131" y="380700"/>
            <a:ext cx="27432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bert Sans"/>
              <a:buNone/>
              <a:defRPr sz="1400" b="1">
                <a:solidFill>
                  <a:schemeClr val="lt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3829943" y="4016050"/>
            <a:ext cx="1309200" cy="90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None/>
              <a:defRPr sz="10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4"/>
          </p:nvPr>
        </p:nvSpPr>
        <p:spPr>
          <a:xfrm>
            <a:off x="5258968" y="4016050"/>
            <a:ext cx="1309200" cy="90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None/>
              <a:defRPr sz="10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9pPr>
          </a:lstStyle>
          <a:p>
            <a:endParaRPr/>
          </a:p>
        </p:txBody>
      </p:sp>
      <p:sp>
        <p:nvSpPr>
          <p:cNvPr id="59" name="Google Shape;59;p14"/>
          <p:cNvSpPr>
            <a:spLocks noGrp="1"/>
          </p:cNvSpPr>
          <p:nvPr>
            <p:ph type="pic" idx="5"/>
          </p:nvPr>
        </p:nvSpPr>
        <p:spPr>
          <a:xfrm>
            <a:off x="228600" y="223475"/>
            <a:ext cx="2857200" cy="2348100"/>
          </a:xfrm>
          <a:prstGeom prst="round2SameRect">
            <a:avLst>
              <a:gd name="adj1" fmla="val 4621"/>
              <a:gd name="adj2" fmla="val 0"/>
            </a:avLst>
          </a:prstGeom>
          <a:noFill/>
          <a:ln>
            <a:noFill/>
          </a:ln>
        </p:spPr>
      </p:sp>
      <p:sp>
        <p:nvSpPr>
          <p:cNvPr id="60" name="Google Shape;60;p14"/>
          <p:cNvSpPr>
            <a:spLocks noGrp="1"/>
          </p:cNvSpPr>
          <p:nvPr>
            <p:ph type="pic" idx="6"/>
          </p:nvPr>
        </p:nvSpPr>
        <p:spPr>
          <a:xfrm rot="10800000">
            <a:off x="228600" y="2564446"/>
            <a:ext cx="2857200" cy="2348100"/>
          </a:xfrm>
          <a:prstGeom prst="round2SameRect">
            <a:avLst>
              <a:gd name="adj1" fmla="val 5506"/>
              <a:gd name="adj2" fmla="val 0"/>
            </a:avLst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- List of 4" type="secHead">
  <p:cSld name="SECTION_HEADER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948175" y="797675"/>
            <a:ext cx="2852100" cy="265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lbert Sans"/>
              <a:buNone/>
              <a:defRPr sz="4800"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title" idx="2"/>
          </p:nvPr>
        </p:nvSpPr>
        <p:spPr>
          <a:xfrm>
            <a:off x="4469650" y="936450"/>
            <a:ext cx="4440300" cy="81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title" idx="3"/>
          </p:nvPr>
        </p:nvSpPr>
        <p:spPr>
          <a:xfrm>
            <a:off x="4469650" y="1754050"/>
            <a:ext cx="4440300" cy="81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title" idx="4"/>
          </p:nvPr>
        </p:nvSpPr>
        <p:spPr>
          <a:xfrm>
            <a:off x="4469650" y="2574700"/>
            <a:ext cx="4440300" cy="81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title" idx="5"/>
          </p:nvPr>
        </p:nvSpPr>
        <p:spPr>
          <a:xfrm>
            <a:off x="4454025" y="3395350"/>
            <a:ext cx="4453200" cy="81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5"/>
          <p:cNvSpPr>
            <a:spLocks noGrp="1"/>
          </p:cNvSpPr>
          <p:nvPr>
            <p:ph type="pic" idx="6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/ Divider Purple">
  <p:cSld name="CUSTOM">
    <p:bg>
      <p:bgPr>
        <a:solidFill>
          <a:schemeClr val="lt2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884890" y="1024150"/>
            <a:ext cx="6123900" cy="14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600"/>
              <a:buFont typeface="Nanum Myeongjo"/>
              <a:buNone/>
              <a:defRPr sz="9600">
                <a:solidFill>
                  <a:schemeClr val="dk2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subTitle" idx="1"/>
          </p:nvPr>
        </p:nvSpPr>
        <p:spPr>
          <a:xfrm>
            <a:off x="966811" y="321575"/>
            <a:ext cx="230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>
            <a:spLocks noGrp="1"/>
          </p:cNvSpPr>
          <p:nvPr>
            <p:ph type="pic" idx="2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2" name="Google Shape;72;p16"/>
          <p:cNvSpPr txBox="1">
            <a:spLocks noGrp="1"/>
          </p:cNvSpPr>
          <p:nvPr>
            <p:ph type="title" idx="3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/ Divider Green">
  <p:cSld name="CUSTOM_5">
    <p:bg>
      <p:bgPr>
        <a:solidFill>
          <a:schemeClr val="accent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>
            <a:spLocks noGrp="1"/>
          </p:cNvSpPr>
          <p:nvPr>
            <p:ph type="pic" idx="2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884890" y="1024150"/>
            <a:ext cx="6123900" cy="14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600"/>
              <a:buFont typeface="Nanum Myeongjo"/>
              <a:buNone/>
              <a:defRPr sz="9600">
                <a:solidFill>
                  <a:schemeClr val="dk2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subTitle" idx="1"/>
          </p:nvPr>
        </p:nvSpPr>
        <p:spPr>
          <a:xfrm>
            <a:off x="966811" y="321575"/>
            <a:ext cx="230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title" idx="3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/ Divider Teal">
  <p:cSld name="CUSTOM_5_1">
    <p:bg>
      <p:bgPr>
        <a:solidFill>
          <a:schemeClr val="accent2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>
            <a:spLocks noGrp="1"/>
          </p:cNvSpPr>
          <p:nvPr>
            <p:ph type="pic" idx="2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884890" y="1024150"/>
            <a:ext cx="6123900" cy="14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600"/>
              <a:buFont typeface="Nanum Myeongjo"/>
              <a:buNone/>
              <a:defRPr sz="9600">
                <a:solidFill>
                  <a:schemeClr val="dk2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ubTitle" idx="1"/>
          </p:nvPr>
        </p:nvSpPr>
        <p:spPr>
          <a:xfrm>
            <a:off x="966811" y="321575"/>
            <a:ext cx="230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title" idx="3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/ Divider Blue">
  <p:cSld name="CUSTOM_5_1_1">
    <p:bg>
      <p:bgPr>
        <a:solidFill>
          <a:schemeClr val="accent4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>
            <a:spLocks noGrp="1"/>
          </p:cNvSpPr>
          <p:nvPr>
            <p:ph type="pic" idx="2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884890" y="1024150"/>
            <a:ext cx="6123900" cy="14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600"/>
              <a:buNone/>
              <a:defRPr sz="9600">
                <a:solidFill>
                  <a:schemeClr val="dk2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subTitle" idx="1"/>
          </p:nvPr>
        </p:nvSpPr>
        <p:spPr>
          <a:xfrm>
            <a:off x="966811" y="321575"/>
            <a:ext cx="23040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title" idx="3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ull Quote">
  <p:cSld name="CUSTOM_1"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>
            <a:spLocks noGrp="1"/>
          </p:cNvSpPr>
          <p:nvPr>
            <p:ph type="pic" idx="2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0" name="Google Shape;90;p20"/>
          <p:cNvSpPr txBox="1">
            <a:spLocks noGrp="1"/>
          </p:cNvSpPr>
          <p:nvPr>
            <p:ph type="subTitle" idx="1"/>
          </p:nvPr>
        </p:nvSpPr>
        <p:spPr>
          <a:xfrm>
            <a:off x="4627750" y="1204950"/>
            <a:ext cx="2489700" cy="3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body" idx="3"/>
          </p:nvPr>
        </p:nvSpPr>
        <p:spPr>
          <a:xfrm>
            <a:off x="4627750" y="1592350"/>
            <a:ext cx="2539200" cy="161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92" name="Google Shape;92;p20"/>
          <p:cNvSpPr>
            <a:spLocks noGrp="1"/>
          </p:cNvSpPr>
          <p:nvPr>
            <p:ph type="pic" idx="4"/>
          </p:nvPr>
        </p:nvSpPr>
        <p:spPr>
          <a:xfrm rot="-5400000">
            <a:off x="1529325" y="1257825"/>
            <a:ext cx="3114600" cy="2619600"/>
          </a:xfrm>
          <a:prstGeom prst="round2SameRect">
            <a:avLst>
              <a:gd name="adj1" fmla="val 3848"/>
              <a:gd name="adj2" fmla="val 0"/>
            </a:avLst>
          </a:prstGeom>
          <a:noFill/>
          <a:ln>
            <a:noFill/>
          </a:ln>
        </p:spPr>
      </p:sp>
      <p:sp>
        <p:nvSpPr>
          <p:cNvPr id="93" name="Google Shape;93;p20"/>
          <p:cNvSpPr txBox="1">
            <a:spLocks noGrp="1"/>
          </p:cNvSpPr>
          <p:nvPr>
            <p:ph type="title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36">
          <p15:clr>
            <a:srgbClr val="E46962"/>
          </p15:clr>
        </p15:guide>
        <p15:guide id="2" orient="horz" pos="2604">
          <p15:clr>
            <a:srgbClr val="E46962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Image">
  <p:cSld name="CUSTOM_2">
    <p:bg>
      <p:bgPr>
        <a:solidFill>
          <a:schemeClr val="lt2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>
            <a:spLocks noGrp="1"/>
          </p:cNvSpPr>
          <p:nvPr>
            <p:ph type="pic" idx="2"/>
          </p:nvPr>
        </p:nvSpPr>
        <p:spPr>
          <a:xfrm>
            <a:off x="120000" y="114300"/>
            <a:ext cx="8904000" cy="4914900"/>
          </a:xfrm>
          <a:prstGeom prst="roundRect">
            <a:avLst>
              <a:gd name="adj" fmla="val 2134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rid + Content">
  <p:cSld name="CUSTOM_3">
    <p:bg>
      <p:bgPr>
        <a:solidFill>
          <a:schemeClr val="lt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body" idx="1"/>
          </p:nvPr>
        </p:nvSpPr>
        <p:spPr>
          <a:xfrm>
            <a:off x="5235220" y="2573350"/>
            <a:ext cx="3798300" cy="190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●"/>
              <a:defRPr u="none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○"/>
              <a:defRPr u="none"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■"/>
              <a:defRPr u="none"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●"/>
              <a:defRPr u="none"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○"/>
              <a:defRPr u="none"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■"/>
              <a:defRPr u="none"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●"/>
              <a:defRPr u="none"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○"/>
              <a:defRPr u="none"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■"/>
              <a:defRPr u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2"/>
          </p:nvPr>
        </p:nvSpPr>
        <p:spPr>
          <a:xfrm>
            <a:off x="5235220" y="750863"/>
            <a:ext cx="3729900" cy="161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99" name="Google Shape;99;p22"/>
          <p:cNvSpPr txBox="1">
            <a:spLocks noGrp="1"/>
          </p:cNvSpPr>
          <p:nvPr>
            <p:ph type="title"/>
          </p:nvPr>
        </p:nvSpPr>
        <p:spPr>
          <a:xfrm>
            <a:off x="5257467" y="327150"/>
            <a:ext cx="27432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bert Sans"/>
              <a:buNone/>
              <a:defRPr sz="1400" b="1">
                <a:solidFill>
                  <a:schemeClr val="lt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2"/>
          <p:cNvSpPr>
            <a:spLocks noGrp="1"/>
          </p:cNvSpPr>
          <p:nvPr>
            <p:ph type="pic" idx="3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01" name="Google Shape;101;p22"/>
          <p:cNvSpPr txBox="1">
            <a:spLocks noGrp="1"/>
          </p:cNvSpPr>
          <p:nvPr>
            <p:ph type="title" idx="4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>
            <a:spLocks noGrp="1"/>
          </p:cNvSpPr>
          <p:nvPr>
            <p:ph type="pic" idx="5"/>
          </p:nvPr>
        </p:nvSpPr>
        <p:spPr>
          <a:xfrm rot="10800000">
            <a:off x="228600" y="2561290"/>
            <a:ext cx="2262600" cy="2348400"/>
          </a:xfrm>
          <a:prstGeom prst="round1Rect">
            <a:avLst>
              <a:gd name="adj" fmla="val 4873"/>
            </a:avLst>
          </a:prstGeom>
          <a:noFill/>
          <a:ln>
            <a:noFill/>
          </a:ln>
        </p:spPr>
      </p:sp>
      <p:sp>
        <p:nvSpPr>
          <p:cNvPr id="103" name="Google Shape;103;p22"/>
          <p:cNvSpPr>
            <a:spLocks noGrp="1"/>
          </p:cNvSpPr>
          <p:nvPr>
            <p:ph type="pic" idx="6"/>
          </p:nvPr>
        </p:nvSpPr>
        <p:spPr>
          <a:xfrm>
            <a:off x="2486554" y="223525"/>
            <a:ext cx="2262600" cy="2348400"/>
          </a:xfrm>
          <a:prstGeom prst="round1Rect">
            <a:avLst>
              <a:gd name="adj" fmla="val 4873"/>
            </a:avLst>
          </a:prstGeom>
          <a:noFill/>
          <a:ln>
            <a:noFill/>
          </a:ln>
        </p:spPr>
      </p:sp>
      <p:sp>
        <p:nvSpPr>
          <p:cNvPr id="104" name="Google Shape;104;p22"/>
          <p:cNvSpPr>
            <a:spLocks noGrp="1"/>
          </p:cNvSpPr>
          <p:nvPr>
            <p:ph type="pic" idx="7"/>
          </p:nvPr>
        </p:nvSpPr>
        <p:spPr>
          <a:xfrm rot="10800000" flipH="1">
            <a:off x="2486554" y="2561290"/>
            <a:ext cx="2262600" cy="2348400"/>
          </a:xfrm>
          <a:prstGeom prst="round1Rect">
            <a:avLst>
              <a:gd name="adj" fmla="val 4873"/>
            </a:avLst>
          </a:prstGeom>
          <a:noFill/>
          <a:ln>
            <a:noFill/>
          </a:ln>
        </p:spPr>
      </p:sp>
      <p:sp>
        <p:nvSpPr>
          <p:cNvPr id="105" name="Google Shape;105;p22"/>
          <p:cNvSpPr>
            <a:spLocks noGrp="1"/>
          </p:cNvSpPr>
          <p:nvPr>
            <p:ph type="pic" idx="8"/>
          </p:nvPr>
        </p:nvSpPr>
        <p:spPr>
          <a:xfrm flipH="1">
            <a:off x="228600" y="224575"/>
            <a:ext cx="2262600" cy="2348400"/>
          </a:xfrm>
          <a:prstGeom prst="round1Rect">
            <a:avLst>
              <a:gd name="adj" fmla="val 4873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allery">
  <p:cSld name="CUSTOM_3_1">
    <p:bg>
      <p:bgPr>
        <a:solidFill>
          <a:schemeClr val="lt2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>
            <a:spLocks noGrp="1"/>
          </p:cNvSpPr>
          <p:nvPr>
            <p:ph type="pic" idx="2"/>
          </p:nvPr>
        </p:nvSpPr>
        <p:spPr>
          <a:xfrm>
            <a:off x="114275" y="114300"/>
            <a:ext cx="2919900" cy="2424300"/>
          </a:xfrm>
          <a:prstGeom prst="roundRect">
            <a:avLst>
              <a:gd name="adj" fmla="val 2134"/>
            </a:avLst>
          </a:prstGeom>
          <a:noFill/>
          <a:ln>
            <a:noFill/>
          </a:ln>
        </p:spPr>
      </p:sp>
      <p:sp>
        <p:nvSpPr>
          <p:cNvPr id="108" name="Google Shape;108;p23"/>
          <p:cNvSpPr>
            <a:spLocks noGrp="1"/>
          </p:cNvSpPr>
          <p:nvPr>
            <p:ph type="pic" idx="3"/>
          </p:nvPr>
        </p:nvSpPr>
        <p:spPr>
          <a:xfrm>
            <a:off x="3117080" y="114300"/>
            <a:ext cx="2919900" cy="2424300"/>
          </a:xfrm>
          <a:prstGeom prst="roundRect">
            <a:avLst>
              <a:gd name="adj" fmla="val 2134"/>
            </a:avLst>
          </a:prstGeom>
          <a:noFill/>
          <a:ln>
            <a:noFill/>
          </a:ln>
        </p:spPr>
      </p:sp>
      <p:sp>
        <p:nvSpPr>
          <p:cNvPr id="109" name="Google Shape;109;p23"/>
          <p:cNvSpPr>
            <a:spLocks noGrp="1"/>
          </p:cNvSpPr>
          <p:nvPr>
            <p:ph type="pic" idx="4"/>
          </p:nvPr>
        </p:nvSpPr>
        <p:spPr>
          <a:xfrm>
            <a:off x="114275" y="2604796"/>
            <a:ext cx="2919900" cy="2424300"/>
          </a:xfrm>
          <a:prstGeom prst="roundRect">
            <a:avLst>
              <a:gd name="adj" fmla="val 2134"/>
            </a:avLst>
          </a:prstGeom>
          <a:noFill/>
          <a:ln>
            <a:noFill/>
          </a:ln>
        </p:spPr>
      </p:sp>
      <p:sp>
        <p:nvSpPr>
          <p:cNvPr id="110" name="Google Shape;110;p23"/>
          <p:cNvSpPr>
            <a:spLocks noGrp="1"/>
          </p:cNvSpPr>
          <p:nvPr>
            <p:ph type="pic" idx="5"/>
          </p:nvPr>
        </p:nvSpPr>
        <p:spPr>
          <a:xfrm>
            <a:off x="3117080" y="2604796"/>
            <a:ext cx="2919900" cy="2424300"/>
          </a:xfrm>
          <a:prstGeom prst="roundRect">
            <a:avLst>
              <a:gd name="adj" fmla="val 2134"/>
            </a:avLst>
          </a:prstGeom>
          <a:noFill/>
          <a:ln>
            <a:noFill/>
          </a:ln>
        </p:spPr>
      </p:sp>
      <p:sp>
        <p:nvSpPr>
          <p:cNvPr id="111" name="Google Shape;111;p23"/>
          <p:cNvSpPr>
            <a:spLocks noGrp="1"/>
          </p:cNvSpPr>
          <p:nvPr>
            <p:ph type="pic" idx="6"/>
          </p:nvPr>
        </p:nvSpPr>
        <p:spPr>
          <a:xfrm>
            <a:off x="6109898" y="114300"/>
            <a:ext cx="2919900" cy="2424300"/>
          </a:xfrm>
          <a:prstGeom prst="roundRect">
            <a:avLst>
              <a:gd name="adj" fmla="val 2134"/>
            </a:avLst>
          </a:prstGeom>
          <a:noFill/>
          <a:ln>
            <a:noFill/>
          </a:ln>
        </p:spPr>
      </p:sp>
      <p:sp>
        <p:nvSpPr>
          <p:cNvPr id="112" name="Google Shape;112;p23"/>
          <p:cNvSpPr>
            <a:spLocks noGrp="1"/>
          </p:cNvSpPr>
          <p:nvPr>
            <p:ph type="pic" idx="7"/>
          </p:nvPr>
        </p:nvSpPr>
        <p:spPr>
          <a:xfrm>
            <a:off x="6109898" y="2604796"/>
            <a:ext cx="2919900" cy="2424300"/>
          </a:xfrm>
          <a:prstGeom prst="roundRect">
            <a:avLst>
              <a:gd name="adj" fmla="val 2134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Text">
  <p:cSld name="CUSTOM_4">
    <p:bg>
      <p:bgPr>
        <a:solidFill>
          <a:schemeClr val="lt1"/>
        </a:soli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4"/>
          <p:cNvSpPr txBox="1">
            <a:spLocks noGrp="1"/>
          </p:cNvSpPr>
          <p:nvPr>
            <p:ph type="body" idx="1"/>
          </p:nvPr>
        </p:nvSpPr>
        <p:spPr>
          <a:xfrm>
            <a:off x="970234" y="770775"/>
            <a:ext cx="3729900" cy="16137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115" name="Google Shape;115;p24"/>
          <p:cNvSpPr txBox="1">
            <a:spLocks noGrp="1"/>
          </p:cNvSpPr>
          <p:nvPr>
            <p:ph type="title"/>
          </p:nvPr>
        </p:nvSpPr>
        <p:spPr>
          <a:xfrm>
            <a:off x="956138" y="327150"/>
            <a:ext cx="27432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bert Sans"/>
              <a:buNone/>
              <a:defRPr sz="1400" b="1">
                <a:solidFill>
                  <a:schemeClr val="lt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body" idx="2"/>
          </p:nvPr>
        </p:nvSpPr>
        <p:spPr>
          <a:xfrm>
            <a:off x="5235225" y="824225"/>
            <a:ext cx="3321600" cy="3470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●"/>
              <a:defRPr u="none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u="none"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u="none"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u="none"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u="none"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u="none"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u="none"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u="none"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1400"/>
              <a:buChar char="■"/>
              <a:defRPr u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24"/>
          <p:cNvSpPr>
            <a:spLocks noGrp="1"/>
          </p:cNvSpPr>
          <p:nvPr>
            <p:ph type="pic" idx="3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18" name="Google Shape;118;p24"/>
          <p:cNvSpPr txBox="1">
            <a:spLocks noGrp="1"/>
          </p:cNvSpPr>
          <p:nvPr>
            <p:ph type="title" idx="4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pt">
  <p:cSld name="CUSTOM_4_1">
    <p:bg>
      <p:bgPr>
        <a:solidFill>
          <a:schemeClr val="lt1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>
            <a:spLocks noGrp="1"/>
          </p:cNvSpPr>
          <p:nvPr>
            <p:ph type="body" idx="1"/>
          </p:nvPr>
        </p:nvSpPr>
        <p:spPr>
          <a:xfrm>
            <a:off x="949503" y="770775"/>
            <a:ext cx="7171500" cy="161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●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○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Char char="■"/>
              <a:defRPr sz="2400" u="none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121" name="Google Shape;121;p25"/>
          <p:cNvSpPr txBox="1">
            <a:spLocks noGrp="1"/>
          </p:cNvSpPr>
          <p:nvPr>
            <p:ph type="title"/>
          </p:nvPr>
        </p:nvSpPr>
        <p:spPr>
          <a:xfrm>
            <a:off x="956138" y="327150"/>
            <a:ext cx="27432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lbert Sans"/>
              <a:buNone/>
              <a:defRPr sz="1400" b="1">
                <a:solidFill>
                  <a:schemeClr val="lt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5"/>
          <p:cNvSpPr txBox="1">
            <a:spLocks noGrp="1"/>
          </p:cNvSpPr>
          <p:nvPr>
            <p:ph type="body" idx="2"/>
          </p:nvPr>
        </p:nvSpPr>
        <p:spPr>
          <a:xfrm>
            <a:off x="961716" y="2599900"/>
            <a:ext cx="7145100" cy="18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●"/>
              <a:defRPr u="none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u="none"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u="none"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u="none"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u="none"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u="none"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u="none"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u="none"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1400"/>
              <a:buChar char="■"/>
              <a:defRPr u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25"/>
          <p:cNvSpPr>
            <a:spLocks noGrp="1"/>
          </p:cNvSpPr>
          <p:nvPr>
            <p:ph type="pic" idx="3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24" name="Google Shape;124;p25"/>
          <p:cNvSpPr txBox="1">
            <a:spLocks noGrp="1"/>
          </p:cNvSpPr>
          <p:nvPr>
            <p:ph type="title" idx="4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e Problem">
  <p:cSld name="CUSTOM_6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6"/>
          <p:cNvSpPr>
            <a:spLocks noGrp="1"/>
          </p:cNvSpPr>
          <p:nvPr>
            <p:ph type="pic" idx="2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27" name="Google Shape;127;p26"/>
          <p:cNvSpPr txBox="1">
            <a:spLocks noGrp="1"/>
          </p:cNvSpPr>
          <p:nvPr>
            <p:ph type="title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6"/>
          <p:cNvSpPr txBox="1">
            <a:spLocks noGrp="1"/>
          </p:cNvSpPr>
          <p:nvPr>
            <p:ph type="subTitle" idx="1"/>
          </p:nvPr>
        </p:nvSpPr>
        <p:spPr>
          <a:xfrm>
            <a:off x="958450" y="2692875"/>
            <a:ext cx="7137900" cy="20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 b="0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129" name="Google Shape;129;p26"/>
          <p:cNvSpPr txBox="1">
            <a:spLocks noGrp="1"/>
          </p:cNvSpPr>
          <p:nvPr>
            <p:ph type="title" idx="3"/>
          </p:nvPr>
        </p:nvSpPr>
        <p:spPr>
          <a:xfrm>
            <a:off x="956150" y="555750"/>
            <a:ext cx="3558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lbert Sans"/>
              <a:buNone/>
              <a:defRPr sz="1400" b="1">
                <a:solidFill>
                  <a:schemeClr val="accent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26"/>
          <p:cNvSpPr txBox="1">
            <a:spLocks noGrp="1"/>
          </p:cNvSpPr>
          <p:nvPr>
            <p:ph type="title" idx="4"/>
          </p:nvPr>
        </p:nvSpPr>
        <p:spPr>
          <a:xfrm>
            <a:off x="941263" y="866159"/>
            <a:ext cx="7137900" cy="20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atures &amp; Benefits">
  <p:cSld name="CUSTOM_7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7"/>
          <p:cNvSpPr txBox="1">
            <a:spLocks noGrp="1"/>
          </p:cNvSpPr>
          <p:nvPr>
            <p:ph type="subTitle" idx="1"/>
          </p:nvPr>
        </p:nvSpPr>
        <p:spPr>
          <a:xfrm>
            <a:off x="-394525" y="762900"/>
            <a:ext cx="2958300" cy="11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133" name="Google Shape;133;p27"/>
          <p:cNvSpPr txBox="1">
            <a:spLocks noGrp="1"/>
          </p:cNvSpPr>
          <p:nvPr>
            <p:ph type="subTitle" idx="2"/>
          </p:nvPr>
        </p:nvSpPr>
        <p:spPr>
          <a:xfrm>
            <a:off x="7780000" y="762900"/>
            <a:ext cx="1961700" cy="11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7"/>
          <p:cNvSpPr txBox="1">
            <a:spLocks noGrp="1"/>
          </p:cNvSpPr>
          <p:nvPr>
            <p:ph type="subTitle" idx="3"/>
          </p:nvPr>
        </p:nvSpPr>
        <p:spPr>
          <a:xfrm>
            <a:off x="-867225" y="1991550"/>
            <a:ext cx="2011500" cy="11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7"/>
          <p:cNvSpPr txBox="1">
            <a:spLocks noGrp="1"/>
          </p:cNvSpPr>
          <p:nvPr>
            <p:ph type="subTitle" idx="4"/>
          </p:nvPr>
        </p:nvSpPr>
        <p:spPr>
          <a:xfrm>
            <a:off x="1384800" y="1991550"/>
            <a:ext cx="1961700" cy="11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136" name="Google Shape;136;p27"/>
          <p:cNvSpPr txBox="1">
            <a:spLocks noGrp="1"/>
          </p:cNvSpPr>
          <p:nvPr>
            <p:ph type="subTitle" idx="5"/>
          </p:nvPr>
        </p:nvSpPr>
        <p:spPr>
          <a:xfrm>
            <a:off x="3556975" y="1991550"/>
            <a:ext cx="4403400" cy="11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/>
            </a:lvl9pPr>
          </a:lstStyle>
          <a:p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subTitle" idx="6"/>
          </p:nvPr>
        </p:nvSpPr>
        <p:spPr>
          <a:xfrm>
            <a:off x="8207225" y="1991550"/>
            <a:ext cx="2216400" cy="11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subTitle" idx="7"/>
          </p:nvPr>
        </p:nvSpPr>
        <p:spPr>
          <a:xfrm>
            <a:off x="307950" y="3220200"/>
            <a:ext cx="3807600" cy="11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subTitle" idx="8"/>
          </p:nvPr>
        </p:nvSpPr>
        <p:spPr>
          <a:xfrm>
            <a:off x="4367925" y="3220200"/>
            <a:ext cx="2121000" cy="11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subTitle" idx="9"/>
          </p:nvPr>
        </p:nvSpPr>
        <p:spPr>
          <a:xfrm>
            <a:off x="6718750" y="3220200"/>
            <a:ext cx="2383200" cy="11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subTitle" idx="13"/>
          </p:nvPr>
        </p:nvSpPr>
        <p:spPr>
          <a:xfrm>
            <a:off x="2793625" y="762900"/>
            <a:ext cx="2143500" cy="11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7"/>
          <p:cNvSpPr txBox="1">
            <a:spLocks noGrp="1"/>
          </p:cNvSpPr>
          <p:nvPr>
            <p:ph type="subTitle" idx="14"/>
          </p:nvPr>
        </p:nvSpPr>
        <p:spPr>
          <a:xfrm>
            <a:off x="5151963" y="762900"/>
            <a:ext cx="2413200" cy="116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143" name="Google Shape;143;p27"/>
          <p:cNvSpPr>
            <a:spLocks noGrp="1"/>
          </p:cNvSpPr>
          <p:nvPr>
            <p:ph type="pic" idx="15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44" name="Google Shape;144;p27"/>
          <p:cNvSpPr txBox="1">
            <a:spLocks noGrp="1"/>
          </p:cNvSpPr>
          <p:nvPr>
            <p:ph type="title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ne Graph">
  <p:cSld name="CUSTOM_8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8"/>
          <p:cNvSpPr txBox="1">
            <a:spLocks noGrp="1"/>
          </p:cNvSpPr>
          <p:nvPr>
            <p:ph type="title"/>
          </p:nvPr>
        </p:nvSpPr>
        <p:spPr>
          <a:xfrm>
            <a:off x="956150" y="327150"/>
            <a:ext cx="3558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lbert Sans"/>
              <a:buNone/>
              <a:defRPr sz="1400" b="1">
                <a:solidFill>
                  <a:schemeClr val="accent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28"/>
          <p:cNvSpPr>
            <a:spLocks noGrp="1"/>
          </p:cNvSpPr>
          <p:nvPr>
            <p:ph type="pic" idx="2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48" name="Google Shape;148;p28"/>
          <p:cNvSpPr txBox="1">
            <a:spLocks noGrp="1"/>
          </p:cNvSpPr>
          <p:nvPr>
            <p:ph type="subTitle" idx="1"/>
          </p:nvPr>
        </p:nvSpPr>
        <p:spPr>
          <a:xfrm>
            <a:off x="3831000" y="327150"/>
            <a:ext cx="4500300" cy="12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8"/>
          <p:cNvSpPr txBox="1">
            <a:spLocks noGrp="1"/>
          </p:cNvSpPr>
          <p:nvPr>
            <p:ph type="title" idx="3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e Graph">
  <p:cSld name="CUSTOM_8_1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 txBox="1">
            <a:spLocks noGrp="1"/>
          </p:cNvSpPr>
          <p:nvPr>
            <p:ph type="subTitle" idx="1"/>
          </p:nvPr>
        </p:nvSpPr>
        <p:spPr>
          <a:xfrm>
            <a:off x="955475" y="1615450"/>
            <a:ext cx="3291600" cy="285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9"/>
          <p:cNvSpPr txBox="1">
            <a:spLocks noGrp="1"/>
          </p:cNvSpPr>
          <p:nvPr>
            <p:ph type="title"/>
          </p:nvPr>
        </p:nvSpPr>
        <p:spPr>
          <a:xfrm>
            <a:off x="956150" y="327150"/>
            <a:ext cx="3558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lbert Sans"/>
              <a:buNone/>
              <a:defRPr sz="1400" b="1">
                <a:solidFill>
                  <a:schemeClr val="accent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53" name="Google Shape;153;p29"/>
          <p:cNvSpPr>
            <a:spLocks noGrp="1"/>
          </p:cNvSpPr>
          <p:nvPr>
            <p:ph type="pic" idx="2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54" name="Google Shape;154;p29"/>
          <p:cNvSpPr txBox="1">
            <a:spLocks noGrp="1"/>
          </p:cNvSpPr>
          <p:nvPr>
            <p:ph type="title" idx="3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e Solution">
  <p:cSld name="CUSTOM_9">
    <p:bg>
      <p:bgPr>
        <a:solidFill>
          <a:schemeClr val="accent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/>
          <p:nvPr/>
        </p:nvSpPr>
        <p:spPr>
          <a:xfrm>
            <a:off x="116350" y="93175"/>
            <a:ext cx="8904000" cy="4914900"/>
          </a:xfrm>
          <a:prstGeom prst="roundRect">
            <a:avLst>
              <a:gd name="adj" fmla="val 261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30"/>
          <p:cNvSpPr txBox="1">
            <a:spLocks noGrp="1"/>
          </p:cNvSpPr>
          <p:nvPr>
            <p:ph type="subTitle" idx="1"/>
          </p:nvPr>
        </p:nvSpPr>
        <p:spPr>
          <a:xfrm>
            <a:off x="958450" y="2692875"/>
            <a:ext cx="7137900" cy="20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 b="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158" name="Google Shape;158;p30"/>
          <p:cNvSpPr txBox="1">
            <a:spLocks noGrp="1"/>
          </p:cNvSpPr>
          <p:nvPr>
            <p:ph type="title"/>
          </p:nvPr>
        </p:nvSpPr>
        <p:spPr>
          <a:xfrm>
            <a:off x="956150" y="555750"/>
            <a:ext cx="3558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 sz="1400" b="1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30"/>
          <p:cNvSpPr txBox="1">
            <a:spLocks noGrp="1"/>
          </p:cNvSpPr>
          <p:nvPr>
            <p:ph type="title" idx="2"/>
          </p:nvPr>
        </p:nvSpPr>
        <p:spPr>
          <a:xfrm>
            <a:off x="941263" y="866159"/>
            <a:ext cx="7137900" cy="201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lbert Sans"/>
              <a:buNone/>
              <a:defRPr sz="6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0" name="Google Shape;160;p30"/>
          <p:cNvSpPr txBox="1">
            <a:spLocks noGrp="1"/>
          </p:cNvSpPr>
          <p:nvPr>
            <p:ph type="title" idx="3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0"/>
          <p:cNvSpPr>
            <a:spLocks noGrp="1"/>
          </p:cNvSpPr>
          <p:nvPr>
            <p:ph type="pic" idx="4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y It Works">
  <p:cSld name="CUSTOM_9_1">
    <p:bg>
      <p:bgPr>
        <a:solidFill>
          <a:schemeClr val="accen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1"/>
          <p:cNvSpPr/>
          <p:nvPr/>
        </p:nvSpPr>
        <p:spPr>
          <a:xfrm>
            <a:off x="116350" y="93175"/>
            <a:ext cx="8904000" cy="4914900"/>
          </a:xfrm>
          <a:prstGeom prst="roundRect">
            <a:avLst>
              <a:gd name="adj" fmla="val 261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31"/>
          <p:cNvSpPr>
            <a:spLocks noGrp="1"/>
          </p:cNvSpPr>
          <p:nvPr>
            <p:ph type="pic" idx="2"/>
          </p:nvPr>
        </p:nvSpPr>
        <p:spPr>
          <a:xfrm rot="-5400000">
            <a:off x="-113050" y="322725"/>
            <a:ext cx="4911300" cy="4450500"/>
          </a:xfrm>
          <a:prstGeom prst="round2SameRect">
            <a:avLst>
              <a:gd name="adj1" fmla="val 2860"/>
              <a:gd name="adj2" fmla="val 0"/>
            </a:avLst>
          </a:prstGeom>
          <a:noFill/>
          <a:ln>
            <a:noFill/>
          </a:ln>
        </p:spPr>
      </p:sp>
      <p:sp>
        <p:nvSpPr>
          <p:cNvPr id="165" name="Google Shape;165;p31"/>
          <p:cNvSpPr txBox="1">
            <a:spLocks noGrp="1"/>
          </p:cNvSpPr>
          <p:nvPr>
            <p:ph type="body" idx="1"/>
          </p:nvPr>
        </p:nvSpPr>
        <p:spPr>
          <a:xfrm>
            <a:off x="5364025" y="704025"/>
            <a:ext cx="3437700" cy="35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●"/>
              <a:defRPr>
                <a:solidFill>
                  <a:schemeClr val="dk2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31"/>
          <p:cNvSpPr txBox="1">
            <a:spLocks noGrp="1"/>
          </p:cNvSpPr>
          <p:nvPr>
            <p:ph type="title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31"/>
          <p:cNvSpPr>
            <a:spLocks noGrp="1"/>
          </p:cNvSpPr>
          <p:nvPr>
            <p:ph type="pic" idx="3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ur Audience Venn Diagram">
  <p:cSld name="CUSTOM_10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2"/>
          <p:cNvSpPr txBox="1">
            <a:spLocks noGrp="1"/>
          </p:cNvSpPr>
          <p:nvPr>
            <p:ph type="title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32"/>
          <p:cNvSpPr txBox="1">
            <a:spLocks noGrp="1"/>
          </p:cNvSpPr>
          <p:nvPr>
            <p:ph type="title" idx="2"/>
          </p:nvPr>
        </p:nvSpPr>
        <p:spPr>
          <a:xfrm>
            <a:off x="956150" y="394200"/>
            <a:ext cx="3558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 sz="1400"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>
                <a:latin typeface="Albert Sans"/>
                <a:ea typeface="Albert Sans"/>
                <a:cs typeface="Albert Sans"/>
                <a:sym typeface="Albert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>
                <a:latin typeface="Albert Sans"/>
                <a:ea typeface="Albert Sans"/>
                <a:cs typeface="Albert Sans"/>
                <a:sym typeface="Albert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>
                <a:latin typeface="Albert Sans"/>
                <a:ea typeface="Albert Sans"/>
                <a:cs typeface="Albert Sans"/>
                <a:sym typeface="Albert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>
                <a:latin typeface="Albert Sans"/>
                <a:ea typeface="Albert Sans"/>
                <a:cs typeface="Albert Sans"/>
                <a:sym typeface="Albert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>
                <a:latin typeface="Albert Sans"/>
                <a:ea typeface="Albert Sans"/>
                <a:cs typeface="Albert Sans"/>
                <a:sym typeface="Albert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>
                <a:latin typeface="Albert Sans"/>
                <a:ea typeface="Albert Sans"/>
                <a:cs typeface="Albert Sans"/>
                <a:sym typeface="Albert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>
                <a:latin typeface="Albert Sans"/>
                <a:ea typeface="Albert Sans"/>
                <a:cs typeface="Albert Sans"/>
                <a:sym typeface="Albert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endParaRPr/>
          </a:p>
        </p:txBody>
      </p:sp>
      <p:sp>
        <p:nvSpPr>
          <p:cNvPr id="171" name="Google Shape;171;p32"/>
          <p:cNvSpPr>
            <a:spLocks noGrp="1"/>
          </p:cNvSpPr>
          <p:nvPr>
            <p:ph type="pic" idx="3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of 3 Concepts">
  <p:cSld name="CUSTOM_11">
    <p:bg>
      <p:bgPr>
        <a:solidFill>
          <a:schemeClr val="accent2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3"/>
          <p:cNvSpPr/>
          <p:nvPr/>
        </p:nvSpPr>
        <p:spPr>
          <a:xfrm>
            <a:off x="116350" y="93175"/>
            <a:ext cx="8904000" cy="4914900"/>
          </a:xfrm>
          <a:prstGeom prst="roundRect">
            <a:avLst>
              <a:gd name="adj" fmla="val 261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33"/>
          <p:cNvSpPr txBox="1">
            <a:spLocks noGrp="1"/>
          </p:cNvSpPr>
          <p:nvPr>
            <p:ph type="title"/>
          </p:nvPr>
        </p:nvSpPr>
        <p:spPr>
          <a:xfrm>
            <a:off x="941780" y="715125"/>
            <a:ext cx="7860000" cy="8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lbert Sans"/>
              <a:buNone/>
              <a:defRPr sz="6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endParaRPr/>
          </a:p>
        </p:txBody>
      </p:sp>
      <p:sp>
        <p:nvSpPr>
          <p:cNvPr id="175" name="Google Shape;175;p33"/>
          <p:cNvSpPr txBox="1">
            <a:spLocks noGrp="1"/>
          </p:cNvSpPr>
          <p:nvPr>
            <p:ph type="body" idx="1"/>
          </p:nvPr>
        </p:nvSpPr>
        <p:spPr>
          <a:xfrm>
            <a:off x="1188971" y="2402817"/>
            <a:ext cx="1893300" cy="168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6" name="Google Shape;176;p33"/>
          <p:cNvSpPr txBox="1">
            <a:spLocks noGrp="1"/>
          </p:cNvSpPr>
          <p:nvPr>
            <p:ph type="body" idx="2"/>
          </p:nvPr>
        </p:nvSpPr>
        <p:spPr>
          <a:xfrm>
            <a:off x="3628515" y="2402817"/>
            <a:ext cx="1893300" cy="168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p33"/>
          <p:cNvSpPr txBox="1">
            <a:spLocks noGrp="1"/>
          </p:cNvSpPr>
          <p:nvPr>
            <p:ph type="subTitle" idx="3"/>
          </p:nvPr>
        </p:nvSpPr>
        <p:spPr>
          <a:xfrm>
            <a:off x="1078092" y="1852966"/>
            <a:ext cx="2125500" cy="3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8" name="Google Shape;178;p33"/>
          <p:cNvSpPr txBox="1">
            <a:spLocks noGrp="1"/>
          </p:cNvSpPr>
          <p:nvPr>
            <p:ph type="subTitle" idx="4"/>
          </p:nvPr>
        </p:nvSpPr>
        <p:spPr>
          <a:xfrm>
            <a:off x="3524146" y="1852966"/>
            <a:ext cx="2125500" cy="3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9" name="Google Shape;179;p33"/>
          <p:cNvSpPr txBox="1">
            <a:spLocks noGrp="1"/>
          </p:cNvSpPr>
          <p:nvPr>
            <p:ph type="subTitle" idx="5"/>
          </p:nvPr>
        </p:nvSpPr>
        <p:spPr>
          <a:xfrm>
            <a:off x="5970200" y="1852966"/>
            <a:ext cx="2125500" cy="3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33"/>
          <p:cNvSpPr txBox="1">
            <a:spLocks noGrp="1"/>
          </p:cNvSpPr>
          <p:nvPr>
            <p:ph type="body" idx="6"/>
          </p:nvPr>
        </p:nvSpPr>
        <p:spPr>
          <a:xfrm>
            <a:off x="6068972" y="2402817"/>
            <a:ext cx="1893300" cy="168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1" name="Google Shape;181;p33"/>
          <p:cNvSpPr>
            <a:spLocks noGrp="1"/>
          </p:cNvSpPr>
          <p:nvPr>
            <p:ph type="pic" idx="7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ist of 6 Concepts">
  <p:cSld name="CUSTOM_11_1">
    <p:bg>
      <p:bgPr>
        <a:solidFill>
          <a:schemeClr val="accent2"/>
        </a:solidFill>
        <a:effectLst/>
      </p:bgPr>
    </p:bg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4"/>
          <p:cNvSpPr/>
          <p:nvPr/>
        </p:nvSpPr>
        <p:spPr>
          <a:xfrm>
            <a:off x="116350" y="93175"/>
            <a:ext cx="8904000" cy="4914900"/>
          </a:xfrm>
          <a:prstGeom prst="roundRect">
            <a:avLst>
              <a:gd name="adj" fmla="val 261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34"/>
          <p:cNvSpPr txBox="1">
            <a:spLocks noGrp="1"/>
          </p:cNvSpPr>
          <p:nvPr>
            <p:ph type="subTitle" idx="1"/>
          </p:nvPr>
        </p:nvSpPr>
        <p:spPr>
          <a:xfrm>
            <a:off x="1062065" y="917207"/>
            <a:ext cx="2021100" cy="3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5" name="Google Shape;185;p34"/>
          <p:cNvSpPr txBox="1">
            <a:spLocks noGrp="1"/>
          </p:cNvSpPr>
          <p:nvPr>
            <p:ph type="subTitle" idx="2"/>
          </p:nvPr>
        </p:nvSpPr>
        <p:spPr>
          <a:xfrm>
            <a:off x="3507690" y="917207"/>
            <a:ext cx="2021100" cy="3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6" name="Google Shape;186;p34"/>
          <p:cNvSpPr txBox="1">
            <a:spLocks noGrp="1"/>
          </p:cNvSpPr>
          <p:nvPr>
            <p:ph type="subTitle" idx="3"/>
          </p:nvPr>
        </p:nvSpPr>
        <p:spPr>
          <a:xfrm>
            <a:off x="5956640" y="917207"/>
            <a:ext cx="2021100" cy="3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7" name="Google Shape;187;p34"/>
          <p:cNvSpPr txBox="1">
            <a:spLocks noGrp="1"/>
          </p:cNvSpPr>
          <p:nvPr>
            <p:ph type="body" idx="4"/>
          </p:nvPr>
        </p:nvSpPr>
        <p:spPr>
          <a:xfrm>
            <a:off x="1172475" y="1372575"/>
            <a:ext cx="1913100" cy="81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34"/>
          <p:cNvSpPr txBox="1">
            <a:spLocks noGrp="1"/>
          </p:cNvSpPr>
          <p:nvPr>
            <p:ph type="body" idx="5"/>
          </p:nvPr>
        </p:nvSpPr>
        <p:spPr>
          <a:xfrm>
            <a:off x="3618100" y="1372575"/>
            <a:ext cx="1913100" cy="81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9" name="Google Shape;189;p34"/>
          <p:cNvSpPr txBox="1">
            <a:spLocks noGrp="1"/>
          </p:cNvSpPr>
          <p:nvPr>
            <p:ph type="body" idx="6"/>
          </p:nvPr>
        </p:nvSpPr>
        <p:spPr>
          <a:xfrm>
            <a:off x="6067050" y="1372575"/>
            <a:ext cx="1913100" cy="81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0" name="Google Shape;190;p34"/>
          <p:cNvSpPr txBox="1">
            <a:spLocks noGrp="1"/>
          </p:cNvSpPr>
          <p:nvPr>
            <p:ph type="subTitle" idx="7"/>
          </p:nvPr>
        </p:nvSpPr>
        <p:spPr>
          <a:xfrm>
            <a:off x="5956640" y="2552219"/>
            <a:ext cx="2021100" cy="3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1" name="Google Shape;191;p34"/>
          <p:cNvSpPr txBox="1">
            <a:spLocks noGrp="1"/>
          </p:cNvSpPr>
          <p:nvPr>
            <p:ph type="body" idx="8"/>
          </p:nvPr>
        </p:nvSpPr>
        <p:spPr>
          <a:xfrm>
            <a:off x="3618088" y="3007588"/>
            <a:ext cx="1913100" cy="81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2" name="Google Shape;192;p34"/>
          <p:cNvSpPr txBox="1">
            <a:spLocks noGrp="1"/>
          </p:cNvSpPr>
          <p:nvPr>
            <p:ph type="subTitle" idx="9"/>
          </p:nvPr>
        </p:nvSpPr>
        <p:spPr>
          <a:xfrm>
            <a:off x="3508752" y="2552219"/>
            <a:ext cx="2021100" cy="3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3" name="Google Shape;193;p34"/>
          <p:cNvSpPr txBox="1">
            <a:spLocks noGrp="1"/>
          </p:cNvSpPr>
          <p:nvPr>
            <p:ph type="body" idx="13"/>
          </p:nvPr>
        </p:nvSpPr>
        <p:spPr>
          <a:xfrm>
            <a:off x="1171275" y="3007588"/>
            <a:ext cx="1913100" cy="81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4" name="Google Shape;194;p34"/>
          <p:cNvSpPr txBox="1">
            <a:spLocks noGrp="1"/>
          </p:cNvSpPr>
          <p:nvPr>
            <p:ph type="subTitle" idx="14"/>
          </p:nvPr>
        </p:nvSpPr>
        <p:spPr>
          <a:xfrm>
            <a:off x="1060865" y="2552219"/>
            <a:ext cx="2021100" cy="3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5" name="Google Shape;195;p34"/>
          <p:cNvSpPr txBox="1">
            <a:spLocks noGrp="1"/>
          </p:cNvSpPr>
          <p:nvPr>
            <p:ph type="body" idx="15"/>
          </p:nvPr>
        </p:nvSpPr>
        <p:spPr>
          <a:xfrm>
            <a:off x="6067050" y="3007588"/>
            <a:ext cx="1913100" cy="81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6" name="Google Shape;196;p34"/>
          <p:cNvSpPr txBox="1">
            <a:spLocks noGrp="1"/>
          </p:cNvSpPr>
          <p:nvPr>
            <p:ph type="title"/>
          </p:nvPr>
        </p:nvSpPr>
        <p:spPr>
          <a:xfrm>
            <a:off x="956150" y="327150"/>
            <a:ext cx="3558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 sz="1400" b="1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97" name="Google Shape;197;p34"/>
          <p:cNvSpPr>
            <a:spLocks noGrp="1"/>
          </p:cNvSpPr>
          <p:nvPr>
            <p:ph type="pic" idx="16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rket Size Graph">
  <p:cSld name="CUSTOM_12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5"/>
          <p:cNvSpPr txBox="1">
            <a:spLocks noGrp="1"/>
          </p:cNvSpPr>
          <p:nvPr>
            <p:ph type="subTitle" idx="1"/>
          </p:nvPr>
        </p:nvSpPr>
        <p:spPr>
          <a:xfrm>
            <a:off x="960850" y="3191652"/>
            <a:ext cx="4082700" cy="156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b="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35"/>
          <p:cNvSpPr txBox="1">
            <a:spLocks noGrp="1"/>
          </p:cNvSpPr>
          <p:nvPr>
            <p:ph type="title"/>
          </p:nvPr>
        </p:nvSpPr>
        <p:spPr>
          <a:xfrm>
            <a:off x="932850" y="730375"/>
            <a:ext cx="4082700" cy="210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>
                <a:latin typeface="Albert Sans"/>
                <a:ea typeface="Albert Sans"/>
                <a:cs typeface="Albert Sans"/>
                <a:sym typeface="Albert Sans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>
                <a:latin typeface="Albert Sans"/>
                <a:ea typeface="Albert Sans"/>
                <a:cs typeface="Albert Sans"/>
                <a:sym typeface="Albert Sans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>
                <a:latin typeface="Albert Sans"/>
                <a:ea typeface="Albert Sans"/>
                <a:cs typeface="Albert Sans"/>
                <a:sym typeface="Albert Sans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>
                <a:latin typeface="Albert Sans"/>
                <a:ea typeface="Albert Sans"/>
                <a:cs typeface="Albert Sans"/>
                <a:sym typeface="Albert Sans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>
                <a:latin typeface="Albert Sans"/>
                <a:ea typeface="Albert Sans"/>
                <a:cs typeface="Albert Sans"/>
                <a:sym typeface="Albert Sans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>
                <a:latin typeface="Albert Sans"/>
                <a:ea typeface="Albert Sans"/>
                <a:cs typeface="Albert Sans"/>
                <a:sym typeface="Albert Sans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>
                <a:latin typeface="Albert Sans"/>
                <a:ea typeface="Albert Sans"/>
                <a:cs typeface="Albert Sans"/>
                <a:sym typeface="Albert Sans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lbert Sans"/>
              <a:buNone/>
              <a:defRPr sz="6000"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endParaRPr/>
          </a:p>
        </p:txBody>
      </p:sp>
      <p:sp>
        <p:nvSpPr>
          <p:cNvPr id="201" name="Google Shape;201;p35"/>
          <p:cNvSpPr txBox="1">
            <a:spLocks noGrp="1"/>
          </p:cNvSpPr>
          <p:nvPr>
            <p:ph type="title" idx="2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35"/>
          <p:cNvSpPr>
            <a:spLocks noGrp="1"/>
          </p:cNvSpPr>
          <p:nvPr>
            <p:ph type="pic" idx="3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r Graph">
  <p:cSld name="CUSTOM_13">
    <p:bg>
      <p:bgPr>
        <a:solidFill>
          <a:schemeClr val="accent2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6"/>
          <p:cNvSpPr/>
          <p:nvPr/>
        </p:nvSpPr>
        <p:spPr>
          <a:xfrm>
            <a:off x="114300" y="114300"/>
            <a:ext cx="8915400" cy="4914900"/>
          </a:xfrm>
          <a:prstGeom prst="roundRect">
            <a:avLst>
              <a:gd name="adj" fmla="val 330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36"/>
          <p:cNvSpPr txBox="1">
            <a:spLocks noGrp="1"/>
          </p:cNvSpPr>
          <p:nvPr>
            <p:ph type="subTitle" idx="1"/>
          </p:nvPr>
        </p:nvSpPr>
        <p:spPr>
          <a:xfrm>
            <a:off x="5251039" y="2593520"/>
            <a:ext cx="2571600" cy="156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6" name="Google Shape;206;p36"/>
          <p:cNvSpPr txBox="1">
            <a:spLocks noGrp="1"/>
          </p:cNvSpPr>
          <p:nvPr>
            <p:ph type="subTitle" idx="2"/>
          </p:nvPr>
        </p:nvSpPr>
        <p:spPr>
          <a:xfrm>
            <a:off x="5233275" y="763675"/>
            <a:ext cx="3576600" cy="13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 b="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7" name="Google Shape;207;p36"/>
          <p:cNvSpPr txBox="1">
            <a:spLocks noGrp="1"/>
          </p:cNvSpPr>
          <p:nvPr>
            <p:ph type="title"/>
          </p:nvPr>
        </p:nvSpPr>
        <p:spPr>
          <a:xfrm>
            <a:off x="956150" y="327150"/>
            <a:ext cx="3558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lbert Sans"/>
              <a:buNone/>
              <a:defRPr sz="1400" b="1">
                <a:solidFill>
                  <a:schemeClr val="accent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08" name="Google Shape;208;p36"/>
          <p:cNvSpPr txBox="1">
            <a:spLocks noGrp="1"/>
          </p:cNvSpPr>
          <p:nvPr>
            <p:ph type="title" idx="3"/>
          </p:nvPr>
        </p:nvSpPr>
        <p:spPr>
          <a:xfrm>
            <a:off x="5251132" y="327150"/>
            <a:ext cx="3558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lbert Sans"/>
              <a:buNone/>
              <a:defRPr sz="1400" b="1">
                <a:solidFill>
                  <a:schemeClr val="accent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09" name="Google Shape;209;p36"/>
          <p:cNvSpPr txBox="1">
            <a:spLocks noGrp="1"/>
          </p:cNvSpPr>
          <p:nvPr>
            <p:ph type="title" idx="4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36"/>
          <p:cNvSpPr>
            <a:spLocks noGrp="1"/>
          </p:cNvSpPr>
          <p:nvPr>
            <p:ph type="pic" idx="5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etitor Landscape">
  <p:cSld name="CUSTOM_14">
    <p:bg>
      <p:bgPr>
        <a:solidFill>
          <a:schemeClr val="lt1"/>
        </a:solidFill>
        <a:effectLst/>
      </p:bgPr>
    </p:bg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7"/>
          <p:cNvSpPr txBox="1">
            <a:spLocks noGrp="1"/>
          </p:cNvSpPr>
          <p:nvPr>
            <p:ph type="body" idx="1"/>
          </p:nvPr>
        </p:nvSpPr>
        <p:spPr>
          <a:xfrm>
            <a:off x="6564350" y="577612"/>
            <a:ext cx="22374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p37"/>
          <p:cNvSpPr txBox="1">
            <a:spLocks noGrp="1"/>
          </p:cNvSpPr>
          <p:nvPr>
            <p:ph type="body" idx="2"/>
          </p:nvPr>
        </p:nvSpPr>
        <p:spPr>
          <a:xfrm>
            <a:off x="6564350" y="1810914"/>
            <a:ext cx="22374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4" name="Google Shape;214;p37"/>
          <p:cNvSpPr txBox="1">
            <a:spLocks noGrp="1"/>
          </p:cNvSpPr>
          <p:nvPr>
            <p:ph type="body" idx="3"/>
          </p:nvPr>
        </p:nvSpPr>
        <p:spPr>
          <a:xfrm>
            <a:off x="6564350" y="3038996"/>
            <a:ext cx="22374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5" name="Google Shape;215;p37"/>
          <p:cNvSpPr txBox="1">
            <a:spLocks noGrp="1"/>
          </p:cNvSpPr>
          <p:nvPr>
            <p:ph type="title"/>
          </p:nvPr>
        </p:nvSpPr>
        <p:spPr>
          <a:xfrm>
            <a:off x="3706300" y="327150"/>
            <a:ext cx="2009100" cy="4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 sz="1400" b="1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6" name="Google Shape;216;p37"/>
          <p:cNvSpPr txBox="1">
            <a:spLocks noGrp="1"/>
          </p:cNvSpPr>
          <p:nvPr>
            <p:ph type="body" idx="4"/>
          </p:nvPr>
        </p:nvSpPr>
        <p:spPr>
          <a:xfrm>
            <a:off x="3706300" y="577612"/>
            <a:ext cx="22374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7" name="Google Shape;217;p37"/>
          <p:cNvSpPr txBox="1">
            <a:spLocks noGrp="1"/>
          </p:cNvSpPr>
          <p:nvPr>
            <p:ph type="title" idx="5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8" name="Google Shape;218;p37"/>
          <p:cNvSpPr txBox="1">
            <a:spLocks noGrp="1"/>
          </p:cNvSpPr>
          <p:nvPr>
            <p:ph type="title" idx="6"/>
          </p:nvPr>
        </p:nvSpPr>
        <p:spPr>
          <a:xfrm>
            <a:off x="956150" y="327150"/>
            <a:ext cx="2009100" cy="132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lbert Sans"/>
              <a:buNone/>
              <a:defRPr sz="1400" b="1">
                <a:solidFill>
                  <a:schemeClr val="accent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19" name="Google Shape;219;p37"/>
          <p:cNvSpPr>
            <a:spLocks noGrp="1"/>
          </p:cNvSpPr>
          <p:nvPr>
            <p:ph type="pic" idx="7"/>
          </p:nvPr>
        </p:nvSpPr>
        <p:spPr>
          <a:xfrm>
            <a:off x="3205625" y="423875"/>
            <a:ext cx="422400" cy="422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20" name="Google Shape;220;p37"/>
          <p:cNvSpPr>
            <a:spLocks noGrp="1"/>
          </p:cNvSpPr>
          <p:nvPr>
            <p:ph type="pic" idx="8"/>
          </p:nvPr>
        </p:nvSpPr>
        <p:spPr>
          <a:xfrm>
            <a:off x="6063675" y="423875"/>
            <a:ext cx="422400" cy="422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21" name="Google Shape;221;p37"/>
          <p:cNvSpPr>
            <a:spLocks noGrp="1"/>
          </p:cNvSpPr>
          <p:nvPr>
            <p:ph type="pic" idx="9"/>
          </p:nvPr>
        </p:nvSpPr>
        <p:spPr>
          <a:xfrm>
            <a:off x="3205625" y="1653438"/>
            <a:ext cx="422400" cy="422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22" name="Google Shape;222;p37"/>
          <p:cNvSpPr>
            <a:spLocks noGrp="1"/>
          </p:cNvSpPr>
          <p:nvPr>
            <p:ph type="pic" idx="13"/>
          </p:nvPr>
        </p:nvSpPr>
        <p:spPr>
          <a:xfrm>
            <a:off x="6063675" y="1653438"/>
            <a:ext cx="422400" cy="422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23" name="Google Shape;223;p37"/>
          <p:cNvSpPr>
            <a:spLocks noGrp="1"/>
          </p:cNvSpPr>
          <p:nvPr>
            <p:ph type="pic" idx="14"/>
          </p:nvPr>
        </p:nvSpPr>
        <p:spPr>
          <a:xfrm>
            <a:off x="3205625" y="2881163"/>
            <a:ext cx="422400" cy="422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24" name="Google Shape;224;p37"/>
          <p:cNvSpPr>
            <a:spLocks noGrp="1"/>
          </p:cNvSpPr>
          <p:nvPr>
            <p:ph type="pic" idx="15"/>
          </p:nvPr>
        </p:nvSpPr>
        <p:spPr>
          <a:xfrm>
            <a:off x="6063675" y="2881163"/>
            <a:ext cx="422400" cy="4224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25" name="Google Shape;225;p37"/>
          <p:cNvSpPr txBox="1">
            <a:spLocks noGrp="1"/>
          </p:cNvSpPr>
          <p:nvPr>
            <p:ph type="title" idx="16"/>
          </p:nvPr>
        </p:nvSpPr>
        <p:spPr>
          <a:xfrm>
            <a:off x="6564350" y="327150"/>
            <a:ext cx="2009100" cy="4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 sz="1400" b="1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6" name="Google Shape;226;p37"/>
          <p:cNvSpPr txBox="1">
            <a:spLocks noGrp="1"/>
          </p:cNvSpPr>
          <p:nvPr>
            <p:ph type="title" idx="17"/>
          </p:nvPr>
        </p:nvSpPr>
        <p:spPr>
          <a:xfrm>
            <a:off x="3706300" y="1554125"/>
            <a:ext cx="2009100" cy="4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 sz="1400" b="1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7" name="Google Shape;227;p37"/>
          <p:cNvSpPr txBox="1">
            <a:spLocks noGrp="1"/>
          </p:cNvSpPr>
          <p:nvPr>
            <p:ph type="title" idx="18"/>
          </p:nvPr>
        </p:nvSpPr>
        <p:spPr>
          <a:xfrm>
            <a:off x="6564350" y="1554125"/>
            <a:ext cx="2009100" cy="4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 sz="1400" b="1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8" name="Google Shape;228;p37"/>
          <p:cNvSpPr txBox="1">
            <a:spLocks noGrp="1"/>
          </p:cNvSpPr>
          <p:nvPr>
            <p:ph type="title" idx="19"/>
          </p:nvPr>
        </p:nvSpPr>
        <p:spPr>
          <a:xfrm>
            <a:off x="3706300" y="2781100"/>
            <a:ext cx="2009100" cy="4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 sz="1400" b="1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9" name="Google Shape;229;p37"/>
          <p:cNvSpPr txBox="1">
            <a:spLocks noGrp="1"/>
          </p:cNvSpPr>
          <p:nvPr>
            <p:ph type="title" idx="20"/>
          </p:nvPr>
        </p:nvSpPr>
        <p:spPr>
          <a:xfrm>
            <a:off x="6564350" y="2781100"/>
            <a:ext cx="2009100" cy="4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 sz="1400" b="1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0" name="Google Shape;230;p37"/>
          <p:cNvSpPr txBox="1">
            <a:spLocks noGrp="1"/>
          </p:cNvSpPr>
          <p:nvPr>
            <p:ph type="body" idx="21"/>
          </p:nvPr>
        </p:nvSpPr>
        <p:spPr>
          <a:xfrm>
            <a:off x="3706300" y="1810914"/>
            <a:ext cx="22374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1" name="Google Shape;231;p37"/>
          <p:cNvSpPr txBox="1">
            <a:spLocks noGrp="1"/>
          </p:cNvSpPr>
          <p:nvPr>
            <p:ph type="body" idx="22"/>
          </p:nvPr>
        </p:nvSpPr>
        <p:spPr>
          <a:xfrm>
            <a:off x="3706300" y="3038996"/>
            <a:ext cx="22374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1pPr>
            <a:lvl2pPr marL="914400" lvl="1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2pPr>
            <a:lvl3pPr marL="1371600" lvl="2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3pPr>
            <a:lvl4pPr marL="1828800" lvl="3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4pPr>
            <a:lvl5pPr marL="2286000" lvl="4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5pPr>
            <a:lvl6pPr marL="2743200" lvl="5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6pPr>
            <a:lvl7pPr marL="3200400" lvl="6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●"/>
              <a:defRPr sz="1000" u="none">
                <a:solidFill>
                  <a:schemeClr val="dk2"/>
                </a:solidFill>
              </a:defRPr>
            </a:lvl7pPr>
            <a:lvl8pPr marL="3657600" lvl="7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○"/>
              <a:defRPr sz="1000" u="none">
                <a:solidFill>
                  <a:schemeClr val="dk2"/>
                </a:solidFill>
              </a:defRPr>
            </a:lvl8pPr>
            <a:lvl9pPr marL="4114800" lvl="8" indent="-2921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Char char="■"/>
              <a:defRPr sz="1000" u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2" name="Google Shape;232;p37"/>
          <p:cNvSpPr>
            <a:spLocks noGrp="1"/>
          </p:cNvSpPr>
          <p:nvPr>
            <p:ph type="pic" idx="23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Content">
  <p:cSld name="CUSTOM_15">
    <p:bg>
      <p:bgPr>
        <a:solidFill>
          <a:schemeClr val="lt1"/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8"/>
          <p:cNvSpPr/>
          <p:nvPr/>
        </p:nvSpPr>
        <p:spPr>
          <a:xfrm rot="5400000">
            <a:off x="4342200" y="341250"/>
            <a:ext cx="4914900" cy="4460100"/>
          </a:xfrm>
          <a:prstGeom prst="round2SameRect">
            <a:avLst>
              <a:gd name="adj1" fmla="val 3491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38"/>
          <p:cNvSpPr txBox="1">
            <a:spLocks noGrp="1"/>
          </p:cNvSpPr>
          <p:nvPr>
            <p:ph type="title"/>
          </p:nvPr>
        </p:nvSpPr>
        <p:spPr>
          <a:xfrm>
            <a:off x="932850" y="730375"/>
            <a:ext cx="3280800" cy="210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lbert Sans"/>
              <a:buNone/>
              <a:defRPr sz="6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lbert Sans"/>
              <a:buNone/>
              <a:defRPr sz="6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lbert Sans"/>
              <a:buNone/>
              <a:defRPr sz="6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lbert Sans"/>
              <a:buNone/>
              <a:defRPr sz="6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lbert Sans"/>
              <a:buNone/>
              <a:defRPr sz="6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lbert Sans"/>
              <a:buNone/>
              <a:defRPr sz="6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lbert Sans"/>
              <a:buNone/>
              <a:defRPr sz="6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lbert Sans"/>
              <a:buNone/>
              <a:defRPr sz="6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lbert Sans"/>
              <a:buNone/>
              <a:defRPr sz="6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endParaRPr/>
          </a:p>
        </p:txBody>
      </p:sp>
      <p:sp>
        <p:nvSpPr>
          <p:cNvPr id="236" name="Google Shape;236;p38"/>
          <p:cNvSpPr txBox="1">
            <a:spLocks noGrp="1"/>
          </p:cNvSpPr>
          <p:nvPr>
            <p:ph type="subTitle" idx="1"/>
          </p:nvPr>
        </p:nvSpPr>
        <p:spPr>
          <a:xfrm>
            <a:off x="5233275" y="763675"/>
            <a:ext cx="3503700" cy="3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 b="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38"/>
          <p:cNvSpPr txBox="1">
            <a:spLocks noGrp="1"/>
          </p:cNvSpPr>
          <p:nvPr>
            <p:ph type="subTitle" idx="2"/>
          </p:nvPr>
        </p:nvSpPr>
        <p:spPr>
          <a:xfrm>
            <a:off x="955350" y="2928709"/>
            <a:ext cx="2844900" cy="156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8" name="Google Shape;238;p38"/>
          <p:cNvSpPr txBox="1">
            <a:spLocks noGrp="1"/>
          </p:cNvSpPr>
          <p:nvPr>
            <p:ph type="title" idx="3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38"/>
          <p:cNvSpPr>
            <a:spLocks noGrp="1"/>
          </p:cNvSpPr>
          <p:nvPr>
            <p:ph type="pic" idx="4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ockup Phone + Desktop">
  <p:cSld name="CUSTOM_16">
    <p:bg>
      <p:bgPr>
        <a:solidFill>
          <a:schemeClr val="lt1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9"/>
          <p:cNvSpPr/>
          <p:nvPr/>
        </p:nvSpPr>
        <p:spPr>
          <a:xfrm rot="5400000">
            <a:off x="3618000" y="-382950"/>
            <a:ext cx="4914900" cy="5908500"/>
          </a:xfrm>
          <a:prstGeom prst="round2SameRect">
            <a:avLst>
              <a:gd name="adj1" fmla="val 3196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39"/>
          <p:cNvSpPr>
            <a:spLocks noGrp="1"/>
          </p:cNvSpPr>
          <p:nvPr>
            <p:ph type="pic" idx="2"/>
          </p:nvPr>
        </p:nvSpPr>
        <p:spPr>
          <a:xfrm>
            <a:off x="3768625" y="934850"/>
            <a:ext cx="4630500" cy="2606700"/>
          </a:xfrm>
          <a:prstGeom prst="roundRect">
            <a:avLst>
              <a:gd name="adj" fmla="val 1120"/>
            </a:avLst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3" name="Google Shape;243;p39"/>
          <p:cNvSpPr>
            <a:spLocks noGrp="1"/>
          </p:cNvSpPr>
          <p:nvPr>
            <p:ph type="pic" idx="3"/>
          </p:nvPr>
        </p:nvSpPr>
        <p:spPr>
          <a:xfrm>
            <a:off x="812850" y="867000"/>
            <a:ext cx="1614000" cy="3409500"/>
          </a:xfrm>
          <a:prstGeom prst="roundRect">
            <a:avLst>
              <a:gd name="adj" fmla="val 8265"/>
            </a:avLst>
          </a:prstGeom>
          <a:noFill/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p39"/>
          <p:cNvSpPr txBox="1">
            <a:spLocks noGrp="1"/>
          </p:cNvSpPr>
          <p:nvPr>
            <p:ph type="title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39"/>
          <p:cNvSpPr>
            <a:spLocks noGrp="1"/>
          </p:cNvSpPr>
          <p:nvPr>
            <p:ph type="pic" idx="4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ockup Desktop">
  <p:cSld name="CUSTOM_16_2">
    <p:bg>
      <p:bgPr>
        <a:solidFill>
          <a:schemeClr val="lt1"/>
        </a:solidFill>
        <a:effectLst/>
      </p:bgPr>
    </p:bg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0"/>
          <p:cNvSpPr/>
          <p:nvPr/>
        </p:nvSpPr>
        <p:spPr>
          <a:xfrm rot="5400000">
            <a:off x="3618000" y="-382950"/>
            <a:ext cx="4914900" cy="5908500"/>
          </a:xfrm>
          <a:prstGeom prst="round2SameRect">
            <a:avLst>
              <a:gd name="adj1" fmla="val 3196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40"/>
          <p:cNvSpPr/>
          <p:nvPr/>
        </p:nvSpPr>
        <p:spPr>
          <a:xfrm rot="-5400000">
            <a:off x="-837600" y="1065750"/>
            <a:ext cx="4914900" cy="3011100"/>
          </a:xfrm>
          <a:prstGeom prst="round2SameRect">
            <a:avLst>
              <a:gd name="adj1" fmla="val 5256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40"/>
          <p:cNvSpPr>
            <a:spLocks noGrp="1"/>
          </p:cNvSpPr>
          <p:nvPr>
            <p:ph type="pic" idx="2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50" name="Google Shape;250;p40"/>
          <p:cNvSpPr>
            <a:spLocks noGrp="1"/>
          </p:cNvSpPr>
          <p:nvPr>
            <p:ph type="pic" idx="3"/>
          </p:nvPr>
        </p:nvSpPr>
        <p:spPr>
          <a:xfrm>
            <a:off x="1931050" y="789375"/>
            <a:ext cx="5281800" cy="2973300"/>
          </a:xfrm>
          <a:prstGeom prst="roundRect">
            <a:avLst>
              <a:gd name="adj" fmla="val 1120"/>
            </a:avLst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ockup 3 Phone">
  <p:cSld name="CUSTOM_16_1">
    <p:bg>
      <p:bgPr>
        <a:solidFill>
          <a:schemeClr val="lt1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1"/>
          <p:cNvSpPr/>
          <p:nvPr/>
        </p:nvSpPr>
        <p:spPr>
          <a:xfrm rot="5400000">
            <a:off x="3618000" y="-382950"/>
            <a:ext cx="4914900" cy="5908500"/>
          </a:xfrm>
          <a:prstGeom prst="round2SameRect">
            <a:avLst>
              <a:gd name="adj1" fmla="val 3196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41"/>
          <p:cNvSpPr/>
          <p:nvPr/>
        </p:nvSpPr>
        <p:spPr>
          <a:xfrm rot="-5400000">
            <a:off x="-837600" y="1065750"/>
            <a:ext cx="4914900" cy="3011100"/>
          </a:xfrm>
          <a:prstGeom prst="round2SameRect">
            <a:avLst>
              <a:gd name="adj1" fmla="val 5256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41"/>
          <p:cNvSpPr>
            <a:spLocks noGrp="1"/>
          </p:cNvSpPr>
          <p:nvPr>
            <p:ph type="pic" idx="2"/>
          </p:nvPr>
        </p:nvSpPr>
        <p:spPr>
          <a:xfrm>
            <a:off x="812850" y="867000"/>
            <a:ext cx="1614000" cy="3409500"/>
          </a:xfrm>
          <a:prstGeom prst="roundRect">
            <a:avLst>
              <a:gd name="adj" fmla="val 8265"/>
            </a:avLst>
          </a:prstGeom>
          <a:noFill/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41"/>
          <p:cNvSpPr>
            <a:spLocks noGrp="1"/>
          </p:cNvSpPr>
          <p:nvPr>
            <p:ph type="pic" idx="3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56" name="Google Shape;256;p41"/>
          <p:cNvSpPr>
            <a:spLocks noGrp="1"/>
          </p:cNvSpPr>
          <p:nvPr>
            <p:ph type="pic" idx="4"/>
          </p:nvPr>
        </p:nvSpPr>
        <p:spPr>
          <a:xfrm>
            <a:off x="3765000" y="867000"/>
            <a:ext cx="1614000" cy="3409500"/>
          </a:xfrm>
          <a:prstGeom prst="roundRect">
            <a:avLst>
              <a:gd name="adj" fmla="val 8265"/>
            </a:avLst>
          </a:prstGeom>
          <a:noFill/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41"/>
          <p:cNvSpPr>
            <a:spLocks noGrp="1"/>
          </p:cNvSpPr>
          <p:nvPr>
            <p:ph type="pic" idx="5"/>
          </p:nvPr>
        </p:nvSpPr>
        <p:spPr>
          <a:xfrm>
            <a:off x="6717150" y="867000"/>
            <a:ext cx="1614000" cy="3409500"/>
          </a:xfrm>
          <a:prstGeom prst="roundRect">
            <a:avLst>
              <a:gd name="adj" fmla="val 8265"/>
            </a:avLst>
          </a:prstGeom>
          <a:noFill/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ockup Tablet">
  <p:cSld name="CUSTOM_16_2_1">
    <p:bg>
      <p:bgPr>
        <a:solidFill>
          <a:schemeClr val="lt1"/>
        </a:solidFill>
        <a:effectLst/>
      </p:bgPr>
    </p:bg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2"/>
          <p:cNvSpPr/>
          <p:nvPr/>
        </p:nvSpPr>
        <p:spPr>
          <a:xfrm rot="5400000">
            <a:off x="3618000" y="-382950"/>
            <a:ext cx="4914900" cy="5908500"/>
          </a:xfrm>
          <a:prstGeom prst="round2SameRect">
            <a:avLst>
              <a:gd name="adj1" fmla="val 3196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42"/>
          <p:cNvSpPr/>
          <p:nvPr/>
        </p:nvSpPr>
        <p:spPr>
          <a:xfrm rot="-5400000">
            <a:off x="-837600" y="1065750"/>
            <a:ext cx="4914900" cy="3011100"/>
          </a:xfrm>
          <a:prstGeom prst="round2SameRect">
            <a:avLst>
              <a:gd name="adj1" fmla="val 5256"/>
              <a:gd name="adj2" fmla="val 0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42"/>
          <p:cNvSpPr>
            <a:spLocks noGrp="1"/>
          </p:cNvSpPr>
          <p:nvPr>
            <p:ph type="pic" idx="2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62" name="Google Shape;262;p42"/>
          <p:cNvSpPr>
            <a:spLocks noGrp="1"/>
          </p:cNvSpPr>
          <p:nvPr>
            <p:ph type="pic" idx="3"/>
          </p:nvPr>
        </p:nvSpPr>
        <p:spPr>
          <a:xfrm>
            <a:off x="1988050" y="627575"/>
            <a:ext cx="5167800" cy="3888300"/>
          </a:xfrm>
          <a:prstGeom prst="roundRect">
            <a:avLst>
              <a:gd name="adj" fmla="val 4099"/>
            </a:avLst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ockups Phone + Tablet">
  <p:cSld name="CUSTOM_16_1_1">
    <p:bg>
      <p:bgPr>
        <a:solidFill>
          <a:schemeClr val="lt1"/>
        </a:solidFill>
        <a:effectLst/>
      </p:bgPr>
    </p:bg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3"/>
          <p:cNvSpPr>
            <a:spLocks noGrp="1"/>
          </p:cNvSpPr>
          <p:nvPr>
            <p:ph type="pic" idx="2"/>
          </p:nvPr>
        </p:nvSpPr>
        <p:spPr>
          <a:xfrm>
            <a:off x="812850" y="867000"/>
            <a:ext cx="1614000" cy="3409500"/>
          </a:xfrm>
          <a:prstGeom prst="roundRect">
            <a:avLst>
              <a:gd name="adj" fmla="val 8265"/>
            </a:avLst>
          </a:prstGeom>
          <a:noFill/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p43"/>
          <p:cNvSpPr txBox="1">
            <a:spLocks noGrp="1"/>
          </p:cNvSpPr>
          <p:nvPr>
            <p:ph type="title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43"/>
          <p:cNvSpPr>
            <a:spLocks noGrp="1"/>
          </p:cNvSpPr>
          <p:nvPr>
            <p:ph type="pic" idx="3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67" name="Google Shape;267;p43"/>
          <p:cNvSpPr>
            <a:spLocks noGrp="1"/>
          </p:cNvSpPr>
          <p:nvPr>
            <p:ph type="pic" idx="4"/>
          </p:nvPr>
        </p:nvSpPr>
        <p:spPr>
          <a:xfrm>
            <a:off x="3874125" y="866550"/>
            <a:ext cx="4531500" cy="3409500"/>
          </a:xfrm>
          <a:prstGeom prst="roundRect">
            <a:avLst>
              <a:gd name="adj" fmla="val 4099"/>
            </a:avLst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meline">
  <p:cSld name="CUSTOM_17">
    <p:bg>
      <p:bgPr>
        <a:solidFill>
          <a:schemeClr val="lt1"/>
        </a:solid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44"/>
          <p:cNvSpPr txBox="1">
            <a:spLocks noGrp="1"/>
          </p:cNvSpPr>
          <p:nvPr>
            <p:ph type="title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44"/>
          <p:cNvSpPr txBox="1">
            <a:spLocks noGrp="1"/>
          </p:cNvSpPr>
          <p:nvPr>
            <p:ph type="subTitle" idx="1"/>
          </p:nvPr>
        </p:nvSpPr>
        <p:spPr>
          <a:xfrm>
            <a:off x="440281" y="763675"/>
            <a:ext cx="2070300" cy="3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anum Myeongjo"/>
              <a:buNone/>
              <a:defRPr sz="2400" b="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44"/>
          <p:cNvSpPr txBox="1"/>
          <p:nvPr/>
        </p:nvSpPr>
        <p:spPr>
          <a:xfrm>
            <a:off x="871975" y="114300"/>
            <a:ext cx="1385400" cy="8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b="1">
                <a:solidFill>
                  <a:schemeClr val="accent4"/>
                </a:solidFill>
                <a:latin typeface="Albert Sans"/>
                <a:ea typeface="Albert Sans"/>
                <a:cs typeface="Albert Sans"/>
                <a:sym typeface="Albert Sans"/>
              </a:rPr>
              <a:t>Future Focused</a:t>
            </a:r>
            <a:endParaRPr b="1">
              <a:solidFill>
                <a:schemeClr val="accent4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272" name="Google Shape;272;p44"/>
          <p:cNvSpPr txBox="1">
            <a:spLocks noGrp="1"/>
          </p:cNvSpPr>
          <p:nvPr>
            <p:ph type="subTitle" idx="2"/>
          </p:nvPr>
        </p:nvSpPr>
        <p:spPr>
          <a:xfrm>
            <a:off x="580888" y="3286575"/>
            <a:ext cx="1757100" cy="118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3" name="Google Shape;273;p44"/>
          <p:cNvSpPr txBox="1">
            <a:spLocks noGrp="1"/>
          </p:cNvSpPr>
          <p:nvPr>
            <p:ph type="title" idx="3"/>
          </p:nvPr>
        </p:nvSpPr>
        <p:spPr>
          <a:xfrm>
            <a:off x="440281" y="327150"/>
            <a:ext cx="2009100" cy="132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lbert Sans"/>
              <a:buNone/>
              <a:defRPr sz="1400" b="1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rge Pullquote">
  <p:cSld name="CUSTOM_18">
    <p:bg>
      <p:bgPr>
        <a:solidFill>
          <a:schemeClr val="accent2"/>
        </a:soli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5"/>
          <p:cNvSpPr txBox="1">
            <a:spLocks noGrp="1"/>
          </p:cNvSpPr>
          <p:nvPr>
            <p:ph type="subTitle" idx="1"/>
          </p:nvPr>
        </p:nvSpPr>
        <p:spPr>
          <a:xfrm>
            <a:off x="821950" y="763675"/>
            <a:ext cx="2070300" cy="3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Font typeface="Nanum Myeongjo"/>
              <a:buNone/>
              <a:defRPr sz="2400"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6" name="Google Shape;276;p45"/>
          <p:cNvSpPr/>
          <p:nvPr/>
        </p:nvSpPr>
        <p:spPr>
          <a:xfrm>
            <a:off x="114300" y="114300"/>
            <a:ext cx="8915400" cy="4914900"/>
          </a:xfrm>
          <a:prstGeom prst="roundRect">
            <a:avLst>
              <a:gd name="adj" fmla="val 330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45"/>
          <p:cNvSpPr txBox="1">
            <a:spLocks noGrp="1"/>
          </p:cNvSpPr>
          <p:nvPr>
            <p:ph type="subTitle" idx="2"/>
          </p:nvPr>
        </p:nvSpPr>
        <p:spPr>
          <a:xfrm>
            <a:off x="1062075" y="763675"/>
            <a:ext cx="7025400" cy="364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Nanum Myeongjo"/>
              <a:buNone/>
              <a:defRPr sz="3600" b="0">
                <a:solidFill>
                  <a:schemeClr val="dk2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78" name="Google Shape;278;p45"/>
          <p:cNvSpPr txBox="1">
            <a:spLocks noGrp="1"/>
          </p:cNvSpPr>
          <p:nvPr>
            <p:ph type="title"/>
          </p:nvPr>
        </p:nvSpPr>
        <p:spPr>
          <a:xfrm>
            <a:off x="7158725" y="4563900"/>
            <a:ext cx="13545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lbert Sans"/>
              <a:buNone/>
              <a:defRPr sz="1000">
                <a:solidFill>
                  <a:schemeClr val="dk2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45"/>
          <p:cNvSpPr>
            <a:spLocks noGrp="1"/>
          </p:cNvSpPr>
          <p:nvPr>
            <p:ph type="pic" idx="3"/>
          </p:nvPr>
        </p:nvSpPr>
        <p:spPr>
          <a:xfrm>
            <a:off x="8596800" y="223475"/>
            <a:ext cx="318600" cy="3186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_4"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6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82" name="Google Shape;282;p4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83" name="Google Shape;283;p4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_HEADER_1"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86" name="Google Shape;286;p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>
  <p:cSld name="TITLE_AND_BODY_1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4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0" name="Google Shape;290;p4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TITLE_AND_TWO_COLUMNS_1"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4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4" name="Google Shape;294;p49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5" name="Google Shape;295;p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_ONLY_1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8" name="Google Shape;298;p5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_1"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51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1" name="Google Shape;301;p5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2" name="Google Shape;302;p5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_1"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2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05" name="Google Shape;305;p5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_1"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5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53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9" name="Google Shape;309;p5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10" name="Google Shape;310;p5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11" name="Google Shape;311;p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_1"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54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  <p:sp>
        <p:nvSpPr>
          <p:cNvPr id="314" name="Google Shape;314;p5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_1"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5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17" name="Google Shape;317;p5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8" name="Google Shape;318;p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CUSTOM_7_1"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57"/>
          <p:cNvSpPr txBox="1">
            <a:spLocks noGrp="1"/>
          </p:cNvSpPr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3" name="Google Shape;323;p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4" name="Google Shape;324;p57"/>
          <p:cNvSpPr txBox="1">
            <a:spLocks noGrp="1"/>
          </p:cNvSpPr>
          <p:nvPr>
            <p:ph type="subTitle" idx="1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25" name="Google Shape;325;p57"/>
          <p:cNvSpPr txBox="1">
            <a:spLocks noGrp="1"/>
          </p:cNvSpPr>
          <p:nvPr>
            <p:ph type="subTitle" idx="2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26" name="Google Shape;326;p57"/>
          <p:cNvSpPr txBox="1">
            <a:spLocks noGrp="1"/>
          </p:cNvSpPr>
          <p:nvPr>
            <p:ph type="subTitle" idx="3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27" name="Google Shape;327;p57"/>
          <p:cNvSpPr txBox="1">
            <a:spLocks noGrp="1"/>
          </p:cNvSpPr>
          <p:nvPr>
            <p:ph type="subTitle" idx="4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28" name="Google Shape;328;p57"/>
          <p:cNvSpPr txBox="1">
            <a:spLocks noGrp="1"/>
          </p:cNvSpPr>
          <p:nvPr>
            <p:ph type="subTitle" idx="5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29" name="Google Shape;329;p57"/>
          <p:cNvSpPr txBox="1">
            <a:spLocks noGrp="1"/>
          </p:cNvSpPr>
          <p:nvPr>
            <p:ph type="subTitle" idx="6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ody and image">
  <p:cSld name="CUSTOM_8_1_1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5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p5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33" name="Google Shape;333;p58"/>
          <p:cNvSpPr>
            <a:spLocks noGrp="1"/>
          </p:cNvSpPr>
          <p:nvPr>
            <p:ph type="pic" idx="2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  <p:sp>
        <p:nvSpPr>
          <p:cNvPr id="334" name="Google Shape;334;p5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big ideas">
  <p:cSld name="CUSTOM_1_1"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7" name="Google Shape;337;p59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38" name="Google Shape;338;p59"/>
          <p:cNvSpPr txBox="1">
            <a:spLocks noGrp="1"/>
          </p:cNvSpPr>
          <p:nvPr>
            <p:ph type="body" idx="1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39" name="Google Shape;339;p59"/>
          <p:cNvSpPr txBox="1">
            <a:spLocks noGrp="1"/>
          </p:cNvSpPr>
          <p:nvPr>
            <p:ph type="body" idx="2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40" name="Google Shape;340;p59"/>
          <p:cNvSpPr txBox="1">
            <a:spLocks noGrp="1"/>
          </p:cNvSpPr>
          <p:nvPr>
            <p:ph type="subTitle" idx="3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41" name="Google Shape;341;p59"/>
          <p:cNvSpPr txBox="1">
            <a:spLocks noGrp="1"/>
          </p:cNvSpPr>
          <p:nvPr>
            <p:ph type="subTitle" idx="4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big ideas">
  <p:cSld name="CUSTOM_2_2"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6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4" name="Google Shape;344;p60"/>
          <p:cNvSpPr txBox="1">
            <a:spLocks noGrp="1"/>
          </p:cNvSpPr>
          <p:nvPr>
            <p:ph type="body" idx="1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45" name="Google Shape;345;p60"/>
          <p:cNvSpPr txBox="1">
            <a:spLocks noGrp="1"/>
          </p:cNvSpPr>
          <p:nvPr>
            <p:ph type="body" idx="2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46" name="Google Shape;346;p60"/>
          <p:cNvSpPr txBox="1">
            <a:spLocks noGrp="1"/>
          </p:cNvSpPr>
          <p:nvPr>
            <p:ph type="body" idx="3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47" name="Google Shape;347;p60"/>
          <p:cNvSpPr txBox="1">
            <a:spLocks noGrp="1"/>
          </p:cNvSpPr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48" name="Google Shape;348;p60"/>
          <p:cNvSpPr txBox="1">
            <a:spLocks noGrp="1"/>
          </p:cNvSpPr>
          <p:nvPr>
            <p:ph type="subTitle" idx="4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49" name="Google Shape;349;p60"/>
          <p:cNvSpPr txBox="1">
            <a:spLocks noGrp="1"/>
          </p:cNvSpPr>
          <p:nvPr>
            <p:ph type="subTitle" idx="5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50" name="Google Shape;350;p60"/>
          <p:cNvSpPr txBox="1">
            <a:spLocks noGrp="1"/>
          </p:cNvSpPr>
          <p:nvPr>
            <p:ph type="subTitle" idx="6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big ideas">
  <p:cSld name="CUSTOM_3_1_1"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3" name="Google Shape;353;p61"/>
          <p:cNvSpPr txBox="1">
            <a:spLocks noGrp="1"/>
          </p:cNvSpPr>
          <p:nvPr>
            <p:ph type="body" idx="1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54" name="Google Shape;354;p61"/>
          <p:cNvSpPr txBox="1">
            <a:spLocks noGrp="1"/>
          </p:cNvSpPr>
          <p:nvPr>
            <p:ph type="body" idx="2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55" name="Google Shape;355;p61"/>
          <p:cNvSpPr txBox="1">
            <a:spLocks noGrp="1"/>
          </p:cNvSpPr>
          <p:nvPr>
            <p:ph type="body" idx="3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56" name="Google Shape;356;p61"/>
          <p:cNvSpPr txBox="1">
            <a:spLocks noGrp="1"/>
          </p:cNvSpPr>
          <p:nvPr>
            <p:ph type="body" idx="4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57" name="Google Shape;357;p61"/>
          <p:cNvSpPr txBox="1">
            <a:spLocks noGrp="1"/>
          </p:cNvSpPr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58" name="Google Shape;358;p61"/>
          <p:cNvSpPr txBox="1">
            <a:spLocks noGrp="1"/>
          </p:cNvSpPr>
          <p:nvPr>
            <p:ph type="subTitle" idx="5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59" name="Google Shape;359;p61"/>
          <p:cNvSpPr txBox="1">
            <a:spLocks noGrp="1"/>
          </p:cNvSpPr>
          <p:nvPr>
            <p:ph type="subTitle" idx="6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60" name="Google Shape;360;p61"/>
          <p:cNvSpPr txBox="1">
            <a:spLocks noGrp="1"/>
          </p:cNvSpPr>
          <p:nvPr>
            <p:ph type="subTitle" idx="7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361" name="Google Shape;361;p61"/>
          <p:cNvSpPr txBox="1">
            <a:spLocks noGrp="1"/>
          </p:cNvSpPr>
          <p:nvPr>
            <p:ph type="subTitle" idx="8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image">
  <p:cSld name="TITLE_ONLY_1_1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6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5" name="Google Shape;365;p62"/>
          <p:cNvSpPr>
            <a:spLocks noGrp="1"/>
          </p:cNvSpPr>
          <p:nvPr>
            <p:ph type="pic" idx="2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storyboards">
  <p:cSld name="CUSTOM_4_1_1"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63"/>
          <p:cNvSpPr txBox="1">
            <a:spLocks noGrp="1"/>
          </p:cNvSpPr>
          <p:nvPr>
            <p:ph type="body" idx="1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8" name="Google Shape;368;p63"/>
          <p:cNvSpPr>
            <a:spLocks noGrp="1"/>
          </p:cNvSpPr>
          <p:nvPr>
            <p:ph type="pic" idx="2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369" name="Google Shape;369;p63"/>
          <p:cNvSpPr>
            <a:spLocks noGrp="1"/>
          </p:cNvSpPr>
          <p:nvPr>
            <p:ph type="pic" idx="3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370" name="Google Shape;370;p63"/>
          <p:cNvSpPr txBox="1">
            <a:spLocks noGrp="1"/>
          </p:cNvSpPr>
          <p:nvPr>
            <p:ph type="body" idx="4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1" name="Google Shape;371;p6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2" name="Google Shape;372;p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3" name="Google Shape;373;p63"/>
          <p:cNvSpPr txBox="1">
            <a:spLocks noGrp="1"/>
          </p:cNvSpPr>
          <p:nvPr>
            <p:ph type="subTitle" idx="5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74" name="Google Shape;374;p63"/>
          <p:cNvSpPr txBox="1">
            <a:spLocks noGrp="1"/>
          </p:cNvSpPr>
          <p:nvPr>
            <p:ph type="subTitle" idx="6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storyboards">
  <p:cSld name="CUSTOM_4_1_1_1"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64"/>
          <p:cNvSpPr txBox="1">
            <a:spLocks noGrp="1"/>
          </p:cNvSpPr>
          <p:nvPr>
            <p:ph type="body" idx="1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7" name="Google Shape;377;p64"/>
          <p:cNvSpPr>
            <a:spLocks noGrp="1"/>
          </p:cNvSpPr>
          <p:nvPr>
            <p:ph type="pic" idx="2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378" name="Google Shape;378;p64"/>
          <p:cNvSpPr>
            <a:spLocks noGrp="1"/>
          </p:cNvSpPr>
          <p:nvPr>
            <p:ph type="pic" idx="3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379" name="Google Shape;379;p64"/>
          <p:cNvSpPr txBox="1">
            <a:spLocks noGrp="1"/>
          </p:cNvSpPr>
          <p:nvPr>
            <p:ph type="body" idx="4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0" name="Google Shape;380;p64"/>
          <p:cNvSpPr>
            <a:spLocks noGrp="1"/>
          </p:cNvSpPr>
          <p:nvPr>
            <p:ph type="pic" idx="5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381" name="Google Shape;381;p64"/>
          <p:cNvSpPr txBox="1">
            <a:spLocks noGrp="1"/>
          </p:cNvSpPr>
          <p:nvPr>
            <p:ph type="body" idx="6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2" name="Google Shape;382;p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83" name="Google Shape;383;p6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4" name="Google Shape;384;p64"/>
          <p:cNvSpPr txBox="1">
            <a:spLocks noGrp="1"/>
          </p:cNvSpPr>
          <p:nvPr>
            <p:ph type="subTitle" idx="7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85" name="Google Shape;385;p64"/>
          <p:cNvSpPr txBox="1">
            <a:spLocks noGrp="1"/>
          </p:cNvSpPr>
          <p:nvPr>
            <p:ph type="subTitle" idx="8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86" name="Google Shape;386;p64"/>
          <p:cNvSpPr txBox="1">
            <a:spLocks noGrp="1"/>
          </p:cNvSpPr>
          <p:nvPr>
            <p:ph type="subTitle" idx="9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only">
  <p:cSld name="CUSTOM_5_1_2"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65"/>
          <p:cNvSpPr>
            <a:spLocks noGrp="1"/>
          </p:cNvSpPr>
          <p:nvPr>
            <p:ph type="pic" idx="2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  <p:sp>
        <p:nvSpPr>
          <p:cNvPr id="389" name="Google Shape;389;p6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grid">
  <p:cSld name="CUSTOM_6_1"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6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2" name="Google Shape;392;p66"/>
          <p:cNvSpPr>
            <a:spLocks noGrp="1"/>
          </p:cNvSpPr>
          <p:nvPr>
            <p:ph type="pic" idx="2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93" name="Google Shape;393;p66"/>
          <p:cNvSpPr>
            <a:spLocks noGrp="1"/>
          </p:cNvSpPr>
          <p:nvPr>
            <p:ph type="pic" idx="3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94" name="Google Shape;394;p66"/>
          <p:cNvSpPr>
            <a:spLocks noGrp="1"/>
          </p:cNvSpPr>
          <p:nvPr>
            <p:ph type="pic" idx="4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95" name="Google Shape;395;p66"/>
          <p:cNvSpPr>
            <a:spLocks noGrp="1"/>
          </p:cNvSpPr>
          <p:nvPr>
            <p:ph type="pic" idx="5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96" name="Google Shape;396;p66"/>
          <p:cNvSpPr>
            <a:spLocks noGrp="1"/>
          </p:cNvSpPr>
          <p:nvPr>
            <p:ph type="pic" idx="6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97" name="Google Shape;397;p66"/>
          <p:cNvSpPr>
            <a:spLocks noGrp="1"/>
          </p:cNvSpPr>
          <p:nvPr>
            <p:ph type="pic" idx="7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98" name="Google Shape;398;p66"/>
          <p:cNvSpPr txBox="1">
            <a:spLocks noGrp="1"/>
          </p:cNvSpPr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9" name="Google Shape;399;p66"/>
          <p:cNvSpPr>
            <a:spLocks noGrp="1"/>
          </p:cNvSpPr>
          <p:nvPr>
            <p:ph type="pic" idx="8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00" name="Google Shape;400;p66"/>
          <p:cNvSpPr>
            <a:spLocks noGrp="1"/>
          </p:cNvSpPr>
          <p:nvPr>
            <p:ph type="pic" idx="9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01" name="Google Shape;401;p66"/>
          <p:cNvSpPr>
            <a:spLocks noGrp="1"/>
          </p:cNvSpPr>
          <p:nvPr>
            <p:ph type="pic" idx="13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5564">
          <p15:clr>
            <a:srgbClr val="E46962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42" Type="http://schemas.openxmlformats.org/officeDocument/2006/relationships/slideLayout" Target="../slideLayouts/slideLayout53.xml"/><Relationship Id="rId47" Type="http://schemas.openxmlformats.org/officeDocument/2006/relationships/slideLayout" Target="../slideLayouts/slideLayout58.xml"/><Relationship Id="rId50" Type="http://schemas.openxmlformats.org/officeDocument/2006/relationships/slideLayout" Target="../slideLayouts/slideLayout61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slideLayout" Target="../slideLayouts/slideLayout48.xml"/><Relationship Id="rId40" Type="http://schemas.openxmlformats.org/officeDocument/2006/relationships/slideLayout" Target="../slideLayouts/slideLayout51.xml"/><Relationship Id="rId45" Type="http://schemas.openxmlformats.org/officeDocument/2006/relationships/slideLayout" Target="../slideLayouts/slideLayout56.xml"/><Relationship Id="rId53" Type="http://schemas.openxmlformats.org/officeDocument/2006/relationships/slideLayout" Target="../slideLayouts/slideLayout64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4" Type="http://schemas.openxmlformats.org/officeDocument/2006/relationships/slideLayout" Target="../slideLayouts/slideLayout55.xml"/><Relationship Id="rId52" Type="http://schemas.openxmlformats.org/officeDocument/2006/relationships/slideLayout" Target="../slideLayouts/slideLayout63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Relationship Id="rId43" Type="http://schemas.openxmlformats.org/officeDocument/2006/relationships/slideLayout" Target="../slideLayouts/slideLayout54.xml"/><Relationship Id="rId48" Type="http://schemas.openxmlformats.org/officeDocument/2006/relationships/slideLayout" Target="../slideLayouts/slideLayout59.xml"/><Relationship Id="rId8" Type="http://schemas.openxmlformats.org/officeDocument/2006/relationships/slideLayout" Target="../slideLayouts/slideLayout19.xml"/><Relationship Id="rId51" Type="http://schemas.openxmlformats.org/officeDocument/2006/relationships/slideLayout" Target="../slideLayouts/slideLayout62.xml"/><Relationship Id="rId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38" Type="http://schemas.openxmlformats.org/officeDocument/2006/relationships/slideLayout" Target="../slideLayouts/slideLayout49.xml"/><Relationship Id="rId46" Type="http://schemas.openxmlformats.org/officeDocument/2006/relationships/slideLayout" Target="../slideLayouts/slideLayout57.xml"/><Relationship Id="rId20" Type="http://schemas.openxmlformats.org/officeDocument/2006/relationships/slideLayout" Target="../slideLayouts/slideLayout31.xml"/><Relationship Id="rId41" Type="http://schemas.openxmlformats.org/officeDocument/2006/relationships/slideLayout" Target="../slideLayouts/slideLayout52.xml"/><Relationship Id="rId54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47550" y="425875"/>
            <a:ext cx="2916300" cy="12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anum Myeongjo"/>
              <a:buNone/>
              <a:defRPr sz="2400">
                <a:solidFill>
                  <a:schemeClr val="lt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anum Myeongjo"/>
              <a:buNone/>
              <a:defRPr>
                <a:solidFill>
                  <a:schemeClr val="lt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anum Myeongjo"/>
              <a:buNone/>
              <a:defRPr>
                <a:solidFill>
                  <a:schemeClr val="lt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anum Myeongjo"/>
              <a:buNone/>
              <a:defRPr>
                <a:solidFill>
                  <a:schemeClr val="lt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anum Myeongjo"/>
              <a:buNone/>
              <a:defRPr>
                <a:solidFill>
                  <a:schemeClr val="lt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anum Myeongjo"/>
              <a:buNone/>
              <a:defRPr>
                <a:solidFill>
                  <a:schemeClr val="lt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anum Myeongjo"/>
              <a:buNone/>
              <a:defRPr>
                <a:solidFill>
                  <a:schemeClr val="lt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anum Myeongjo"/>
              <a:buNone/>
              <a:defRPr>
                <a:solidFill>
                  <a:schemeClr val="lt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anum Myeongjo"/>
              <a:buNone/>
              <a:defRPr>
                <a:solidFill>
                  <a:schemeClr val="lt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47550" y="1714375"/>
            <a:ext cx="5780700" cy="29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Char char="●"/>
              <a:defRPr u="sng">
                <a:solidFill>
                  <a:schemeClr val="lt1"/>
                </a:solidFill>
                <a:latin typeface="Albert Sans"/>
                <a:ea typeface="Albert Sans"/>
                <a:cs typeface="Albert Sans"/>
                <a:sym typeface="Albert Sans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Char char="○"/>
              <a:defRPr u="sng">
                <a:solidFill>
                  <a:schemeClr val="lt1"/>
                </a:solidFill>
                <a:latin typeface="Albert Sans"/>
                <a:ea typeface="Albert Sans"/>
                <a:cs typeface="Albert Sans"/>
                <a:sym typeface="Albert Sans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Char char="■"/>
              <a:defRPr u="sng">
                <a:solidFill>
                  <a:schemeClr val="lt1"/>
                </a:solidFill>
                <a:latin typeface="Albert Sans"/>
                <a:ea typeface="Albert Sans"/>
                <a:cs typeface="Albert Sans"/>
                <a:sym typeface="Albert Sans"/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Char char="●"/>
              <a:defRPr u="sng">
                <a:solidFill>
                  <a:schemeClr val="lt1"/>
                </a:solidFill>
                <a:latin typeface="Albert Sans"/>
                <a:ea typeface="Albert Sans"/>
                <a:cs typeface="Albert Sans"/>
                <a:sym typeface="Albert Sans"/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Char char="○"/>
              <a:defRPr u="sng">
                <a:solidFill>
                  <a:schemeClr val="lt1"/>
                </a:solidFill>
                <a:latin typeface="Albert Sans"/>
                <a:ea typeface="Albert Sans"/>
                <a:cs typeface="Albert Sans"/>
                <a:sym typeface="Albert Sans"/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Char char="■"/>
              <a:defRPr u="sng">
                <a:solidFill>
                  <a:schemeClr val="lt1"/>
                </a:solidFill>
                <a:latin typeface="Albert Sans"/>
                <a:ea typeface="Albert Sans"/>
                <a:cs typeface="Albert Sans"/>
                <a:sym typeface="Albert Sans"/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Char char="●"/>
              <a:defRPr u="sng">
                <a:solidFill>
                  <a:schemeClr val="lt1"/>
                </a:solidFill>
                <a:latin typeface="Albert Sans"/>
                <a:ea typeface="Albert Sans"/>
                <a:cs typeface="Albert Sans"/>
                <a:sym typeface="Albert Sans"/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Char char="○"/>
              <a:defRPr u="sng">
                <a:solidFill>
                  <a:schemeClr val="lt1"/>
                </a:solidFill>
                <a:latin typeface="Albert Sans"/>
                <a:ea typeface="Albert Sans"/>
                <a:cs typeface="Albert Sans"/>
                <a:sym typeface="Albert Sans"/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lbert Sans"/>
              <a:buChar char="■"/>
              <a:defRPr u="sng">
                <a:solidFill>
                  <a:schemeClr val="lt1"/>
                </a:solidFill>
                <a:latin typeface="Albert Sans"/>
                <a:ea typeface="Albert Sans"/>
                <a:cs typeface="Albert Sans"/>
                <a:sym typeface="Albert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  <p:sldLayoutId id="2147483689" r:id="rId31"/>
    <p:sldLayoutId id="2147483690" r:id="rId32"/>
    <p:sldLayoutId id="2147483691" r:id="rId33"/>
    <p:sldLayoutId id="2147483692" r:id="rId34"/>
    <p:sldLayoutId id="2147483693" r:id="rId35"/>
    <p:sldLayoutId id="2147483694" r:id="rId36"/>
    <p:sldLayoutId id="2147483695" r:id="rId37"/>
    <p:sldLayoutId id="2147483696" r:id="rId38"/>
    <p:sldLayoutId id="2147483697" r:id="rId39"/>
    <p:sldLayoutId id="2147483698" r:id="rId40"/>
    <p:sldLayoutId id="2147483699" r:id="rId41"/>
    <p:sldLayoutId id="2147483700" r:id="rId42"/>
    <p:sldLayoutId id="2147483701" r:id="rId43"/>
    <p:sldLayoutId id="2147483702" r:id="rId44"/>
    <p:sldLayoutId id="2147483703" r:id="rId45"/>
    <p:sldLayoutId id="2147483704" r:id="rId46"/>
    <p:sldLayoutId id="2147483705" r:id="rId47"/>
    <p:sldLayoutId id="2147483706" r:id="rId48"/>
    <p:sldLayoutId id="2147483707" r:id="rId49"/>
    <p:sldLayoutId id="2147483708" r:id="rId50"/>
    <p:sldLayoutId id="2147483709" r:id="rId51"/>
    <p:sldLayoutId id="2147483710" r:id="rId52"/>
    <p:sldLayoutId id="2147483711" r:id="rId5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19">
          <p15:clr>
            <a:srgbClr val="E46962"/>
          </p15:clr>
        </p15:guide>
        <p15:guide id="2" pos="593">
          <p15:clr>
            <a:srgbClr val="E46962"/>
          </p15:clr>
        </p15:guide>
        <p15:guide id="3" pos="669">
          <p15:clr>
            <a:srgbClr val="E46962"/>
          </p15:clr>
        </p15:guide>
        <p15:guide id="4" pos="1044">
          <p15:clr>
            <a:srgbClr val="E46962"/>
          </p15:clr>
        </p15:guide>
        <p15:guide id="5" pos="1119">
          <p15:clr>
            <a:srgbClr val="E46962"/>
          </p15:clr>
        </p15:guide>
        <p15:guide id="6" pos="1494">
          <p15:clr>
            <a:srgbClr val="E46962"/>
          </p15:clr>
        </p15:guide>
        <p15:guide id="7" pos="1569">
          <p15:clr>
            <a:srgbClr val="E46962"/>
          </p15:clr>
        </p15:guide>
        <p15:guide id="8" pos="1944">
          <p15:clr>
            <a:srgbClr val="E46962"/>
          </p15:clr>
        </p15:guide>
        <p15:guide id="9" pos="2019">
          <p15:clr>
            <a:srgbClr val="E46962"/>
          </p15:clr>
        </p15:guide>
        <p15:guide id="10" pos="2394">
          <p15:clr>
            <a:srgbClr val="E46962"/>
          </p15:clr>
        </p15:guide>
        <p15:guide id="11" pos="2469">
          <p15:clr>
            <a:srgbClr val="E46962"/>
          </p15:clr>
        </p15:guide>
        <p15:guide id="12" pos="2844">
          <p15:clr>
            <a:srgbClr val="E46962"/>
          </p15:clr>
        </p15:guide>
        <p15:guide id="13" pos="2919">
          <p15:clr>
            <a:srgbClr val="E46962"/>
          </p15:clr>
        </p15:guide>
        <p15:guide id="14" pos="3294">
          <p15:clr>
            <a:srgbClr val="E46962"/>
          </p15:clr>
        </p15:guide>
        <p15:guide id="15" pos="3370">
          <p15:clr>
            <a:srgbClr val="E46962"/>
          </p15:clr>
        </p15:guide>
        <p15:guide id="16" pos="3744">
          <p15:clr>
            <a:srgbClr val="E46962"/>
          </p15:clr>
        </p15:guide>
        <p15:guide id="17" pos="3820">
          <p15:clr>
            <a:srgbClr val="E46962"/>
          </p15:clr>
        </p15:guide>
        <p15:guide id="18" pos="4194">
          <p15:clr>
            <a:srgbClr val="E46962"/>
          </p15:clr>
        </p15:guide>
        <p15:guide id="19" pos="4270">
          <p15:clr>
            <a:srgbClr val="E46962"/>
          </p15:clr>
        </p15:guide>
        <p15:guide id="20" pos="4644">
          <p15:clr>
            <a:srgbClr val="E46962"/>
          </p15:clr>
        </p15:guide>
        <p15:guide id="21" pos="4720">
          <p15:clr>
            <a:srgbClr val="E46962"/>
          </p15:clr>
        </p15:guide>
        <p15:guide id="22" pos="5094">
          <p15:clr>
            <a:srgbClr val="E46962"/>
          </p15:clr>
        </p15:guide>
        <p15:guide id="23" pos="5170">
          <p15:clr>
            <a:srgbClr val="E46962"/>
          </p15:clr>
        </p15:guide>
        <p15:guide id="24" pos="5544">
          <p15:clr>
            <a:srgbClr val="E46962"/>
          </p15:clr>
        </p15:guide>
        <p15:guide id="25" orient="horz" pos="141">
          <p15:clr>
            <a:srgbClr val="E46962"/>
          </p15:clr>
        </p15:guide>
        <p15:guide id="26" orient="horz" pos="3099">
          <p15:clr>
            <a:srgbClr val="E46962"/>
          </p15:clr>
        </p15:guide>
        <p15:guide id="27" pos="144">
          <p15:clr>
            <a:srgbClr val="E46962"/>
          </p15:clr>
        </p15:guide>
        <p15:guide id="28" pos="5616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67"/>
          <p:cNvSpPr txBox="1">
            <a:spLocks noGrp="1"/>
          </p:cNvSpPr>
          <p:nvPr>
            <p:ph type="sldNum" idx="12"/>
          </p:nvPr>
        </p:nvSpPr>
        <p:spPr>
          <a:xfrm>
            <a:off x="8481759" y="45639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sp>
        <p:nvSpPr>
          <p:cNvPr id="407" name="Google Shape;407;p67"/>
          <p:cNvSpPr txBox="1">
            <a:spLocks noGrp="1"/>
          </p:cNvSpPr>
          <p:nvPr>
            <p:ph type="title" idx="3"/>
          </p:nvPr>
        </p:nvSpPr>
        <p:spPr>
          <a:xfrm>
            <a:off x="516063" y="2881125"/>
            <a:ext cx="7617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Employing Visually Impaired Employees</a:t>
            </a:r>
            <a:endParaRPr sz="2400"/>
          </a:p>
        </p:txBody>
      </p:sp>
      <p:sp>
        <p:nvSpPr>
          <p:cNvPr id="408" name="Google Shape;408;p67"/>
          <p:cNvSpPr txBox="1">
            <a:spLocks noGrp="1"/>
          </p:cNvSpPr>
          <p:nvPr>
            <p:ph type="title"/>
          </p:nvPr>
        </p:nvSpPr>
        <p:spPr>
          <a:xfrm>
            <a:off x="516072" y="889050"/>
            <a:ext cx="7711200" cy="18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n-lt"/>
              </a:rPr>
              <a:t>This My Story</a:t>
            </a:r>
            <a:endParaRPr dirty="0"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76"/>
          <p:cNvSpPr txBox="1">
            <a:spLocks noGrp="1"/>
          </p:cNvSpPr>
          <p:nvPr>
            <p:ph type="title"/>
          </p:nvPr>
        </p:nvSpPr>
        <p:spPr>
          <a:xfrm>
            <a:off x="2001300" y="223500"/>
            <a:ext cx="5141400" cy="125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Homework</a:t>
            </a:r>
            <a:endParaRPr/>
          </a:p>
        </p:txBody>
      </p:sp>
      <p:pic>
        <p:nvPicPr>
          <p:cNvPr id="468" name="Google Shape;468;p76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754925" y="1859475"/>
            <a:ext cx="3519600" cy="2348100"/>
          </a:xfrm>
          <a:prstGeom prst="round2SameRect">
            <a:avLst>
              <a:gd name="adj1" fmla="val 16667"/>
              <a:gd name="adj2" fmla="val 0"/>
            </a:avLst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77"/>
          <p:cNvSpPr txBox="1">
            <a:spLocks noGrp="1"/>
          </p:cNvSpPr>
          <p:nvPr>
            <p:ph type="title"/>
          </p:nvPr>
        </p:nvSpPr>
        <p:spPr>
          <a:xfrm>
            <a:off x="667265" y="418000"/>
            <a:ext cx="7856385" cy="18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dirty="0">
                <a:latin typeface="+mj-lt"/>
              </a:rPr>
              <a:t>Accepted as Employee</a:t>
            </a:r>
            <a:endParaRPr sz="5800" dirty="0">
              <a:latin typeface="+mj-lt"/>
            </a:endParaRPr>
          </a:p>
        </p:txBody>
      </p:sp>
      <p:pic>
        <p:nvPicPr>
          <p:cNvPr id="474" name="Google Shape;474;p77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508450" y="1942200"/>
            <a:ext cx="4127100" cy="2752500"/>
          </a:xfrm>
          <a:prstGeom prst="round2SameRect">
            <a:avLst>
              <a:gd name="adj1" fmla="val 16667"/>
              <a:gd name="adj2" fmla="val 0"/>
            </a:avLst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78"/>
          <p:cNvSpPr txBox="1">
            <a:spLocks noGrp="1"/>
          </p:cNvSpPr>
          <p:nvPr>
            <p:ph type="title"/>
          </p:nvPr>
        </p:nvSpPr>
        <p:spPr>
          <a:xfrm>
            <a:off x="375575" y="341600"/>
            <a:ext cx="8426400" cy="117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Intensive Training</a:t>
            </a:r>
            <a:endParaRPr/>
          </a:p>
        </p:txBody>
      </p:sp>
      <p:pic>
        <p:nvPicPr>
          <p:cNvPr id="480" name="Google Shape;480;p78"/>
          <p:cNvPicPr preferRelativeResize="0">
            <a:picLocks noGrp="1"/>
          </p:cNvPicPr>
          <p:nvPr>
            <p:ph type="pic" idx="6"/>
          </p:nvPr>
        </p:nvPicPr>
        <p:blipFill rotWithShape="1">
          <a:blip r:embed="rId3">
            <a:alphaModFix/>
          </a:blip>
          <a:srcRect t="3763" b="3754"/>
          <a:stretch/>
        </p:blipFill>
        <p:spPr>
          <a:xfrm>
            <a:off x="2668350" y="1717801"/>
            <a:ext cx="3807300" cy="3129000"/>
          </a:xfrm>
          <a:prstGeom prst="round2SameRect">
            <a:avLst>
              <a:gd name="adj1" fmla="val 16667"/>
              <a:gd name="adj2" fmla="val 0"/>
            </a:avLst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79"/>
          <p:cNvSpPr txBox="1">
            <a:spLocks noGrp="1"/>
          </p:cNvSpPr>
          <p:nvPr>
            <p:ph type="title"/>
          </p:nvPr>
        </p:nvSpPr>
        <p:spPr>
          <a:xfrm>
            <a:off x="319650" y="223500"/>
            <a:ext cx="8504700" cy="121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>
                <a:latin typeface="+mj-lt"/>
              </a:rPr>
              <a:t>Keep Getting Behind</a:t>
            </a:r>
            <a:endParaRPr sz="6000" dirty="0">
              <a:latin typeface="+mj-lt"/>
            </a:endParaRPr>
          </a:p>
        </p:txBody>
      </p:sp>
      <p:pic>
        <p:nvPicPr>
          <p:cNvPr id="486" name="Google Shape;486;p79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 r="566"/>
          <a:stretch/>
        </p:blipFill>
        <p:spPr>
          <a:xfrm>
            <a:off x="1779750" y="1840375"/>
            <a:ext cx="5584500" cy="2808300"/>
          </a:xfrm>
          <a:prstGeom prst="round2SameRect">
            <a:avLst>
              <a:gd name="adj1" fmla="val 16667"/>
              <a:gd name="adj2" fmla="val 0"/>
            </a:avLst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80"/>
          <p:cNvSpPr txBox="1">
            <a:spLocks noGrp="1"/>
          </p:cNvSpPr>
          <p:nvPr>
            <p:ph type="title"/>
          </p:nvPr>
        </p:nvSpPr>
        <p:spPr>
          <a:xfrm>
            <a:off x="2348550" y="61500"/>
            <a:ext cx="4446900" cy="11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j-lt"/>
              </a:rPr>
              <a:t>My Fault</a:t>
            </a:r>
            <a:endParaRPr dirty="0">
              <a:latin typeface="+mj-lt"/>
            </a:endParaRPr>
          </a:p>
        </p:txBody>
      </p:sp>
      <p:sp>
        <p:nvSpPr>
          <p:cNvPr id="492" name="Google Shape;492;p80"/>
          <p:cNvSpPr txBox="1">
            <a:spLocks noGrp="1"/>
          </p:cNvSpPr>
          <p:nvPr>
            <p:ph type="title" idx="3"/>
          </p:nvPr>
        </p:nvSpPr>
        <p:spPr>
          <a:xfrm>
            <a:off x="867456" y="1819275"/>
            <a:ext cx="27432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/>
              <a:t>Image</a:t>
            </a:r>
            <a:endParaRPr sz="3700"/>
          </a:p>
        </p:txBody>
      </p:sp>
      <p:sp>
        <p:nvSpPr>
          <p:cNvPr id="493" name="Google Shape;493;p80"/>
          <p:cNvSpPr txBox="1">
            <a:spLocks noGrp="1"/>
          </p:cNvSpPr>
          <p:nvPr>
            <p:ph type="title" idx="3"/>
          </p:nvPr>
        </p:nvSpPr>
        <p:spPr>
          <a:xfrm>
            <a:off x="867456" y="2729200"/>
            <a:ext cx="27432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/>
              <a:t>Animation</a:t>
            </a:r>
            <a:endParaRPr sz="3700"/>
          </a:p>
        </p:txBody>
      </p:sp>
      <p:sp>
        <p:nvSpPr>
          <p:cNvPr id="494" name="Google Shape;494;p80"/>
          <p:cNvSpPr txBox="1">
            <a:spLocks noGrp="1"/>
          </p:cNvSpPr>
          <p:nvPr>
            <p:ph type="title" idx="3"/>
          </p:nvPr>
        </p:nvSpPr>
        <p:spPr>
          <a:xfrm>
            <a:off x="867450" y="3394900"/>
            <a:ext cx="6995700" cy="102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/>
              <a:t>Lack of Descriptive Text</a:t>
            </a:r>
            <a:endParaRPr sz="37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81"/>
          <p:cNvSpPr txBox="1">
            <a:spLocks noGrp="1"/>
          </p:cNvSpPr>
          <p:nvPr>
            <p:ph type="title"/>
          </p:nvPr>
        </p:nvSpPr>
        <p:spPr>
          <a:xfrm>
            <a:off x="792625" y="258850"/>
            <a:ext cx="7444200" cy="114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j-lt"/>
              </a:rPr>
              <a:t>I Need To Adapt</a:t>
            </a:r>
            <a:endParaRPr dirty="0">
              <a:latin typeface="+mj-lt"/>
            </a:endParaRPr>
          </a:p>
        </p:txBody>
      </p:sp>
      <p:sp>
        <p:nvSpPr>
          <p:cNvPr id="500" name="Google Shape;500;p81"/>
          <p:cNvSpPr txBox="1">
            <a:spLocks noGrp="1"/>
          </p:cNvSpPr>
          <p:nvPr>
            <p:ph type="title" idx="3"/>
          </p:nvPr>
        </p:nvSpPr>
        <p:spPr>
          <a:xfrm>
            <a:off x="792625" y="2011350"/>
            <a:ext cx="7877400" cy="212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/>
              <a:t>See → Read</a:t>
            </a:r>
            <a:endParaRPr sz="4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/>
              <a:t>Write → type</a:t>
            </a:r>
            <a:endParaRPr sz="4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/>
              <a:t>Give more descriptive Text</a:t>
            </a:r>
            <a:endParaRPr sz="47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5" name="Google Shape;505;p82"/>
          <p:cNvPicPr preferRelativeResize="0">
            <a:picLocks noGrp="1"/>
          </p:cNvPicPr>
          <p:nvPr>
            <p:ph type="pic" idx="6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335300" y="415500"/>
            <a:ext cx="6473400" cy="4312500"/>
          </a:xfrm>
          <a:prstGeom prst="round2SameRect">
            <a:avLst>
              <a:gd name="adj1" fmla="val 16667"/>
              <a:gd name="adj2" fmla="val 0"/>
            </a:avLst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83"/>
          <p:cNvSpPr txBox="1">
            <a:spLocks noGrp="1"/>
          </p:cNvSpPr>
          <p:nvPr>
            <p:ph type="title"/>
          </p:nvPr>
        </p:nvSpPr>
        <p:spPr>
          <a:xfrm>
            <a:off x="344850" y="223500"/>
            <a:ext cx="8454300" cy="123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j-lt"/>
              </a:rPr>
              <a:t>After 1.5 Years</a:t>
            </a:r>
            <a:endParaRPr dirty="0">
              <a:latin typeface="+mj-lt"/>
            </a:endParaRPr>
          </a:p>
        </p:txBody>
      </p:sp>
      <p:pic>
        <p:nvPicPr>
          <p:cNvPr id="511" name="Google Shape;511;p83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 t="13982" b="19181"/>
          <a:stretch/>
        </p:blipFill>
        <p:spPr>
          <a:xfrm>
            <a:off x="2593350" y="1355900"/>
            <a:ext cx="3957300" cy="3526800"/>
          </a:xfrm>
          <a:prstGeom prst="round2SameRect">
            <a:avLst>
              <a:gd name="adj1" fmla="val 16667"/>
              <a:gd name="adj2" fmla="val 0"/>
            </a:avLst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84"/>
          <p:cNvSpPr txBox="1">
            <a:spLocks noGrp="1"/>
          </p:cNvSpPr>
          <p:nvPr>
            <p:ph type="title"/>
          </p:nvPr>
        </p:nvSpPr>
        <p:spPr>
          <a:xfrm>
            <a:off x="750898" y="74250"/>
            <a:ext cx="7406352" cy="115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j-lt"/>
              </a:rPr>
              <a:t>You Get Loyalty</a:t>
            </a:r>
            <a:endParaRPr dirty="0">
              <a:latin typeface="+mj-lt"/>
            </a:endParaRPr>
          </a:p>
        </p:txBody>
      </p:sp>
      <p:pic>
        <p:nvPicPr>
          <p:cNvPr id="517" name="Google Shape;517;p84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 t="27290" r="882" b="10813"/>
          <a:stretch/>
        </p:blipFill>
        <p:spPr>
          <a:xfrm>
            <a:off x="306000" y="1623250"/>
            <a:ext cx="8532000" cy="2997300"/>
          </a:xfrm>
          <a:prstGeom prst="round2SameRect">
            <a:avLst>
              <a:gd name="adj1" fmla="val 16667"/>
              <a:gd name="adj2" fmla="val 0"/>
            </a:avLst>
          </a:prstGeom>
        </p:spPr>
      </p:pic>
      <p:sp>
        <p:nvSpPr>
          <p:cNvPr id="518" name="Google Shape;518;p84"/>
          <p:cNvSpPr/>
          <p:nvPr/>
        </p:nvSpPr>
        <p:spPr>
          <a:xfrm>
            <a:off x="7802950" y="2533550"/>
            <a:ext cx="655800" cy="5793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519" name="Google Shape;519;p84"/>
          <p:cNvSpPr/>
          <p:nvPr/>
        </p:nvSpPr>
        <p:spPr>
          <a:xfrm>
            <a:off x="2371200" y="2278775"/>
            <a:ext cx="461700" cy="4077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520" name="Google Shape;520;p84"/>
          <p:cNvSpPr/>
          <p:nvPr/>
        </p:nvSpPr>
        <p:spPr>
          <a:xfrm rot="-3267363">
            <a:off x="1928781" y="1349628"/>
            <a:ext cx="1273121" cy="470768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lbert Sans"/>
                <a:ea typeface="Albert Sans"/>
                <a:cs typeface="Albert Sans"/>
                <a:sym typeface="Albert Sans"/>
              </a:rPr>
              <a:t>Ravin</a:t>
            </a:r>
            <a:endParaRPr>
              <a:latin typeface="Albert Sans"/>
              <a:ea typeface="Albert Sans"/>
              <a:cs typeface="Albert Sans"/>
              <a:sym typeface="Albert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85"/>
          <p:cNvSpPr txBox="1">
            <a:spLocks noGrp="1"/>
          </p:cNvSpPr>
          <p:nvPr>
            <p:ph type="title"/>
          </p:nvPr>
        </p:nvSpPr>
        <p:spPr>
          <a:xfrm>
            <a:off x="247325" y="93325"/>
            <a:ext cx="7959900" cy="103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j-lt"/>
              </a:rPr>
              <a:t>What Do I Learn?</a:t>
            </a:r>
            <a:endParaRPr dirty="0">
              <a:latin typeface="+mj-lt"/>
            </a:endParaRPr>
          </a:p>
        </p:txBody>
      </p:sp>
      <p:sp>
        <p:nvSpPr>
          <p:cNvPr id="526" name="Google Shape;526;p85"/>
          <p:cNvSpPr txBox="1">
            <a:spLocks noGrp="1"/>
          </p:cNvSpPr>
          <p:nvPr>
            <p:ph type="title" idx="3"/>
          </p:nvPr>
        </p:nvSpPr>
        <p:spPr>
          <a:xfrm>
            <a:off x="504775" y="1528300"/>
            <a:ext cx="8159100" cy="319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AutoNum type="arabicPeriod"/>
            </a:pPr>
            <a:r>
              <a:rPr lang="en" sz="3200" dirty="0">
                <a:solidFill>
                  <a:srgbClr val="FFFF00"/>
                </a:solidFill>
              </a:rPr>
              <a:t>It is doable</a:t>
            </a:r>
            <a:endParaRPr sz="3200" dirty="0">
              <a:solidFill>
                <a:srgbClr val="FFFF00"/>
              </a:solidFill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AutoNum type="arabicPeriod"/>
            </a:pPr>
            <a:r>
              <a:rPr lang="en" sz="3200" dirty="0">
                <a:solidFill>
                  <a:srgbClr val="FFFF00"/>
                </a:solidFill>
              </a:rPr>
              <a:t>It is hard, but not as hard as I thought</a:t>
            </a:r>
            <a:endParaRPr sz="3200" dirty="0">
              <a:solidFill>
                <a:srgbClr val="FFFF00"/>
              </a:solidFill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AutoNum type="arabicPeriod"/>
            </a:pPr>
            <a:r>
              <a:rPr lang="en" sz="3200" dirty="0">
                <a:solidFill>
                  <a:srgbClr val="FFFF00"/>
                </a:solidFill>
              </a:rPr>
              <a:t>Need to make minor adjustment</a:t>
            </a:r>
            <a:endParaRPr sz="3200" dirty="0">
              <a:solidFill>
                <a:srgbClr val="FFFF00"/>
              </a:solidFill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AutoNum type="arabicPeriod"/>
            </a:pPr>
            <a:r>
              <a:rPr lang="en" sz="3200" dirty="0">
                <a:solidFill>
                  <a:srgbClr val="FFFF00"/>
                </a:solidFill>
              </a:rPr>
              <a:t>We get loyalty from the employees</a:t>
            </a:r>
            <a:endParaRPr sz="3200" dirty="0">
              <a:solidFill>
                <a:srgbClr val="FFFF00"/>
              </a:solidFill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AutoNum type="arabicPeriod"/>
            </a:pPr>
            <a:r>
              <a:rPr lang="en" sz="3200" dirty="0">
                <a:solidFill>
                  <a:srgbClr val="FFFF00"/>
                </a:solidFill>
              </a:rPr>
              <a:t>Strengthen company’s culture, values and virtue</a:t>
            </a:r>
            <a:endParaRPr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68"/>
          <p:cNvSpPr txBox="1">
            <a:spLocks noGrp="1"/>
          </p:cNvSpPr>
          <p:nvPr>
            <p:ph type="sldNum" idx="12"/>
          </p:nvPr>
        </p:nvSpPr>
        <p:spPr>
          <a:xfrm>
            <a:off x="8481759" y="45639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414" name="Google Shape;414;p68"/>
          <p:cNvSpPr txBox="1">
            <a:spLocks noGrp="1"/>
          </p:cNvSpPr>
          <p:nvPr>
            <p:ph type="title"/>
          </p:nvPr>
        </p:nvSpPr>
        <p:spPr>
          <a:xfrm>
            <a:off x="87225" y="300300"/>
            <a:ext cx="8976900" cy="110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300" dirty="0">
                <a:latin typeface="+mj-lt"/>
              </a:rPr>
              <a:t>Start With Right Belief</a:t>
            </a:r>
            <a:endParaRPr sz="6300" dirty="0">
              <a:latin typeface="+mj-lt"/>
            </a:endParaRPr>
          </a:p>
        </p:txBody>
      </p:sp>
      <p:pic>
        <p:nvPicPr>
          <p:cNvPr id="415" name="Google Shape;415;p68"/>
          <p:cNvPicPr preferRelativeResize="0"/>
          <p:nvPr/>
        </p:nvPicPr>
        <p:blipFill rotWithShape="1">
          <a:blip r:embed="rId3">
            <a:alphaModFix/>
          </a:blip>
          <a:srcRect l="6665" r="6656"/>
          <a:stretch/>
        </p:blipFill>
        <p:spPr>
          <a:xfrm>
            <a:off x="2920212" y="1315851"/>
            <a:ext cx="3189026" cy="367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86"/>
          <p:cNvSpPr txBox="1">
            <a:spLocks noGrp="1"/>
          </p:cNvSpPr>
          <p:nvPr>
            <p:ph type="title"/>
          </p:nvPr>
        </p:nvSpPr>
        <p:spPr>
          <a:xfrm>
            <a:off x="1349575" y="1674175"/>
            <a:ext cx="6330300" cy="12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69"/>
          <p:cNvSpPr txBox="1">
            <a:spLocks noGrp="1"/>
          </p:cNvSpPr>
          <p:nvPr>
            <p:ph type="title"/>
          </p:nvPr>
        </p:nvSpPr>
        <p:spPr>
          <a:xfrm>
            <a:off x="325200" y="223475"/>
            <a:ext cx="8271600" cy="87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100" dirty="0">
                <a:latin typeface="+mj-lt"/>
              </a:rPr>
              <a:t>Equal Opportunity</a:t>
            </a:r>
            <a:endParaRPr sz="5100" dirty="0">
              <a:latin typeface="+mj-lt"/>
            </a:endParaRPr>
          </a:p>
        </p:txBody>
      </p:sp>
      <p:pic>
        <p:nvPicPr>
          <p:cNvPr id="421" name="Google Shape;421;p69"/>
          <p:cNvPicPr preferRelativeResize="0"/>
          <p:nvPr/>
        </p:nvPicPr>
        <p:blipFill rotWithShape="1">
          <a:blip r:embed="rId3">
            <a:alphaModFix/>
          </a:blip>
          <a:srcRect l="2400" t="8749" r="3834" b="8782"/>
          <a:stretch/>
        </p:blipFill>
        <p:spPr>
          <a:xfrm>
            <a:off x="878438" y="1094975"/>
            <a:ext cx="2985525" cy="174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4650" y="1037600"/>
            <a:ext cx="3113299" cy="174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69"/>
          <p:cNvPicPr preferRelativeResize="0"/>
          <p:nvPr/>
        </p:nvPicPr>
        <p:blipFill rotWithShape="1">
          <a:blip r:embed="rId5">
            <a:alphaModFix/>
          </a:blip>
          <a:srcRect l="15863" t="6050" r="17593"/>
          <a:stretch/>
        </p:blipFill>
        <p:spPr>
          <a:xfrm>
            <a:off x="1252975" y="3071075"/>
            <a:ext cx="2476250" cy="174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6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34650" y="2925750"/>
            <a:ext cx="3056722" cy="20388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70"/>
          <p:cNvSpPr txBox="1">
            <a:spLocks noGrp="1"/>
          </p:cNvSpPr>
          <p:nvPr>
            <p:ph type="title"/>
          </p:nvPr>
        </p:nvSpPr>
        <p:spPr>
          <a:xfrm>
            <a:off x="471072" y="889050"/>
            <a:ext cx="7756200" cy="18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about Disabled?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71"/>
          <p:cNvSpPr txBox="1">
            <a:spLocks noGrp="1"/>
          </p:cNvSpPr>
          <p:nvPr>
            <p:ph type="title"/>
          </p:nvPr>
        </p:nvSpPr>
        <p:spPr>
          <a:xfrm>
            <a:off x="375022" y="0"/>
            <a:ext cx="7940700" cy="18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Programmer?</a:t>
            </a:r>
            <a:endParaRPr/>
          </a:p>
        </p:txBody>
      </p:sp>
      <p:pic>
        <p:nvPicPr>
          <p:cNvPr id="435" name="Google Shape;435;p71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 l="15809" r="23407"/>
          <a:stretch/>
        </p:blipFill>
        <p:spPr>
          <a:xfrm>
            <a:off x="120600" y="1738525"/>
            <a:ext cx="1935900" cy="2124300"/>
          </a:xfrm>
          <a:prstGeom prst="round2SameRect">
            <a:avLst>
              <a:gd name="adj1" fmla="val 16667"/>
              <a:gd name="adj2" fmla="val 0"/>
            </a:avLst>
          </a:prstGeom>
        </p:spPr>
      </p:pic>
      <p:pic>
        <p:nvPicPr>
          <p:cNvPr id="436" name="Google Shape;436;p71" descr="キーボードの足 無料画像 - Public Domain Pictures"/>
          <p:cNvPicPr preferRelativeResize="0"/>
          <p:nvPr/>
        </p:nvPicPr>
        <p:blipFill rotWithShape="1">
          <a:blip r:embed="rId4">
            <a:alphaModFix/>
          </a:blip>
          <a:srcRect l="5258" r="42470"/>
          <a:stretch/>
        </p:blipFill>
        <p:spPr>
          <a:xfrm>
            <a:off x="2134591" y="1664638"/>
            <a:ext cx="2069075" cy="227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71"/>
          <p:cNvPicPr preferRelativeResize="0"/>
          <p:nvPr/>
        </p:nvPicPr>
        <p:blipFill rotWithShape="1">
          <a:blip r:embed="rId5">
            <a:alphaModFix/>
          </a:blip>
          <a:srcRect l="16134" t="13391" r="22470" b="13986"/>
          <a:stretch/>
        </p:blipFill>
        <p:spPr>
          <a:xfrm>
            <a:off x="4281758" y="1813325"/>
            <a:ext cx="2418350" cy="197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71" descr="HD wallpaper: person writing on notepad, book, pen, hands, man ..."/>
          <p:cNvPicPr preferRelativeResize="0"/>
          <p:nvPr/>
        </p:nvPicPr>
        <p:blipFill rotWithShape="1">
          <a:blip r:embed="rId6">
            <a:alphaModFix/>
          </a:blip>
          <a:srcRect l="22798" t="9705" r="28971" b="15751"/>
          <a:stretch/>
        </p:blipFill>
        <p:spPr>
          <a:xfrm>
            <a:off x="6778200" y="1775925"/>
            <a:ext cx="2242047" cy="204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72"/>
          <p:cNvSpPr txBox="1">
            <a:spLocks noGrp="1"/>
          </p:cNvSpPr>
          <p:nvPr>
            <p:ph type="title"/>
          </p:nvPr>
        </p:nvSpPr>
        <p:spPr>
          <a:xfrm>
            <a:off x="290725" y="118775"/>
            <a:ext cx="8448000" cy="10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>
                <a:latin typeface="+mj-lt"/>
              </a:rPr>
              <a:t>How About The Blinds?</a:t>
            </a:r>
            <a:endParaRPr sz="6000" dirty="0">
              <a:latin typeface="+mj-lt"/>
            </a:endParaRPr>
          </a:p>
        </p:txBody>
      </p:sp>
      <p:pic>
        <p:nvPicPr>
          <p:cNvPr id="444" name="Google Shape;444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81225" y="1171175"/>
            <a:ext cx="2581550" cy="3413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9" name="Google Shape;449;p73" descr="Wanted Posters Images | Free Photos, PNG Stickers, Wallpapers ..."/>
          <p:cNvPicPr preferRelativeResize="0"/>
          <p:nvPr/>
        </p:nvPicPr>
        <p:blipFill rotWithShape="1">
          <a:blip r:embed="rId3">
            <a:alphaModFix/>
          </a:blip>
          <a:srcRect l="20006" t="11190" r="19607" b="11583"/>
          <a:stretch/>
        </p:blipFill>
        <p:spPr>
          <a:xfrm>
            <a:off x="2222950" y="50950"/>
            <a:ext cx="3922326" cy="5016150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73"/>
          <p:cNvSpPr txBox="1"/>
          <p:nvPr/>
        </p:nvSpPr>
        <p:spPr>
          <a:xfrm>
            <a:off x="2635400" y="1540500"/>
            <a:ext cx="31383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chemeClr val="dk1"/>
                </a:solidFill>
                <a:latin typeface="Albert Sans"/>
                <a:ea typeface="Albert Sans"/>
                <a:cs typeface="Albert Sans"/>
                <a:sym typeface="Albert Sans"/>
              </a:rPr>
              <a:t>Programmer</a:t>
            </a:r>
            <a:endParaRPr sz="3500" b="1">
              <a:solidFill>
                <a:schemeClr val="dk1"/>
              </a:solidFill>
              <a:latin typeface="Albert Sans"/>
              <a:ea typeface="Albert Sans"/>
              <a:cs typeface="Albert Sans"/>
              <a:sym typeface="Albert Sans"/>
            </a:endParaRPr>
          </a:p>
        </p:txBody>
      </p:sp>
      <p:sp>
        <p:nvSpPr>
          <p:cNvPr id="451" name="Google Shape;451;p73"/>
          <p:cNvSpPr txBox="1"/>
          <p:nvPr/>
        </p:nvSpPr>
        <p:spPr>
          <a:xfrm>
            <a:off x="2684988" y="3736300"/>
            <a:ext cx="3138300" cy="6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latin typeface="Albert Sans"/>
                <a:ea typeface="Albert Sans"/>
                <a:cs typeface="Albert Sans"/>
                <a:sym typeface="Albert Sans"/>
              </a:rPr>
              <a:t>Disabled are welcomed</a:t>
            </a:r>
            <a:endParaRPr sz="2000" b="1">
              <a:latin typeface="Albert Sans"/>
              <a:ea typeface="Albert Sans"/>
              <a:cs typeface="Albert Sans"/>
              <a:sym typeface="Albert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74"/>
          <p:cNvSpPr txBox="1">
            <a:spLocks noGrp="1"/>
          </p:cNvSpPr>
          <p:nvPr>
            <p:ph type="title"/>
          </p:nvPr>
        </p:nvSpPr>
        <p:spPr>
          <a:xfrm>
            <a:off x="307950" y="223500"/>
            <a:ext cx="85281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00" dirty="0">
                <a:latin typeface="+mj-lt"/>
              </a:rPr>
              <a:t>An Interesting Candidate</a:t>
            </a:r>
            <a:endParaRPr sz="5400" dirty="0">
              <a:latin typeface="+mj-lt"/>
            </a:endParaRPr>
          </a:p>
        </p:txBody>
      </p:sp>
      <p:pic>
        <p:nvPicPr>
          <p:cNvPr id="457" name="Google Shape;457;p74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086125" y="1164900"/>
            <a:ext cx="2857200" cy="3922200"/>
          </a:xfrm>
          <a:prstGeom prst="round2SameRect">
            <a:avLst>
              <a:gd name="adj1" fmla="val 16667"/>
              <a:gd name="adj2" fmla="val 0"/>
            </a:avLst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75"/>
          <p:cNvSpPr txBox="1">
            <a:spLocks noGrp="1"/>
          </p:cNvSpPr>
          <p:nvPr>
            <p:ph type="title"/>
          </p:nvPr>
        </p:nvSpPr>
        <p:spPr>
          <a:xfrm>
            <a:off x="466050" y="1638750"/>
            <a:ext cx="8211900" cy="18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+mj-lt"/>
              </a:rPr>
              <a:t>Can He Think Logically?</a:t>
            </a:r>
            <a:endParaRPr dirty="0"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les Pitch">
  <a:themeElements>
    <a:clrScheme name="Simple Light">
      <a:dk1>
        <a:srgbClr val="08005F"/>
      </a:dk1>
      <a:lt1>
        <a:srgbClr val="FFFFFF"/>
      </a:lt1>
      <a:dk2>
        <a:srgbClr val="000000"/>
      </a:dk2>
      <a:lt2>
        <a:srgbClr val="B1A1FF"/>
      </a:lt2>
      <a:accent1>
        <a:srgbClr val="A1FF5F"/>
      </a:accent1>
      <a:accent2>
        <a:srgbClr val="1BBE90"/>
      </a:accent2>
      <a:accent3>
        <a:srgbClr val="0A485F"/>
      </a:accent3>
      <a:accent4>
        <a:srgbClr val="9ACAE0"/>
      </a:accent4>
      <a:accent5>
        <a:srgbClr val="D1D1EB"/>
      </a:accent5>
      <a:accent6>
        <a:srgbClr val="2837DB"/>
      </a:accent6>
      <a:hlink>
        <a:srgbClr val="2837D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116</Words>
  <Application>Microsoft Office PowerPoint</Application>
  <PresentationFormat>On-screen Show (16:9)</PresentationFormat>
  <Paragraphs>35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Albert Sans</vt:lpstr>
      <vt:lpstr>Arial</vt:lpstr>
      <vt:lpstr>Nanum Myeongjo</vt:lpstr>
      <vt:lpstr>Simple Light</vt:lpstr>
      <vt:lpstr>Sales Pitch</vt:lpstr>
      <vt:lpstr>Employing Visually Impaired Employees</vt:lpstr>
      <vt:lpstr>Start With Right Belief</vt:lpstr>
      <vt:lpstr>Equal Opportunity</vt:lpstr>
      <vt:lpstr>How about Disabled?</vt:lpstr>
      <vt:lpstr>A Programmer?</vt:lpstr>
      <vt:lpstr>How About The Blinds?</vt:lpstr>
      <vt:lpstr>PowerPoint Presentation</vt:lpstr>
      <vt:lpstr>An Interesting Candidate</vt:lpstr>
      <vt:lpstr>Can He Think Logically?</vt:lpstr>
      <vt:lpstr>Homework</vt:lpstr>
      <vt:lpstr>Accepted as Employee</vt:lpstr>
      <vt:lpstr>Intensive Training</vt:lpstr>
      <vt:lpstr>Keep Getting Behind</vt:lpstr>
      <vt:lpstr>My Fault</vt:lpstr>
      <vt:lpstr>I Need To Adapt</vt:lpstr>
      <vt:lpstr>PowerPoint Presentation</vt:lpstr>
      <vt:lpstr>After 1.5 Years</vt:lpstr>
      <vt:lpstr>You Get Loyalty</vt:lpstr>
      <vt:lpstr>What Do I Learn?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Employing Visually Impaired Employees</dc:title>
  <cp:lastModifiedBy>User1</cp:lastModifiedBy>
  <cp:revision>1</cp:revision>
  <dcterms:modified xsi:type="dcterms:W3CDTF">2024-11-25T03:27:15Z</dcterms:modified>
</cp:coreProperties>
</file>