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62"/>
  </p:notesMasterIdLst>
  <p:sldIdLst>
    <p:sldId id="257" r:id="rId5"/>
    <p:sldId id="258" r:id="rId6"/>
    <p:sldId id="329" r:id="rId7"/>
    <p:sldId id="285" r:id="rId8"/>
    <p:sldId id="338" r:id="rId9"/>
    <p:sldId id="284" r:id="rId10"/>
    <p:sldId id="331" r:id="rId11"/>
    <p:sldId id="339" r:id="rId12"/>
    <p:sldId id="309" r:id="rId13"/>
    <p:sldId id="360" r:id="rId14"/>
    <p:sldId id="361" r:id="rId15"/>
    <p:sldId id="363" r:id="rId16"/>
    <p:sldId id="364" r:id="rId17"/>
    <p:sldId id="318" r:id="rId18"/>
    <p:sldId id="385" r:id="rId19"/>
    <p:sldId id="366" r:id="rId20"/>
    <p:sldId id="386" r:id="rId21"/>
    <p:sldId id="342" r:id="rId22"/>
    <p:sldId id="344" r:id="rId23"/>
    <p:sldId id="310" r:id="rId24"/>
    <p:sldId id="345" r:id="rId25"/>
    <p:sldId id="371" r:id="rId26"/>
    <p:sldId id="372" r:id="rId27"/>
    <p:sldId id="389" r:id="rId28"/>
    <p:sldId id="391" r:id="rId29"/>
    <p:sldId id="393" r:id="rId30"/>
    <p:sldId id="327" r:id="rId31"/>
    <p:sldId id="397" r:id="rId32"/>
    <p:sldId id="365" r:id="rId33"/>
    <p:sldId id="341" r:id="rId34"/>
    <p:sldId id="375" r:id="rId35"/>
    <p:sldId id="376" r:id="rId36"/>
    <p:sldId id="387" r:id="rId37"/>
    <p:sldId id="382" r:id="rId38"/>
    <p:sldId id="380" r:id="rId39"/>
    <p:sldId id="374" r:id="rId40"/>
    <p:sldId id="388" r:id="rId41"/>
    <p:sldId id="362" r:id="rId42"/>
    <p:sldId id="392" r:id="rId43"/>
    <p:sldId id="368" r:id="rId44"/>
    <p:sldId id="370" r:id="rId45"/>
    <p:sldId id="369" r:id="rId46"/>
    <p:sldId id="394" r:id="rId47"/>
    <p:sldId id="378" r:id="rId48"/>
    <p:sldId id="381" r:id="rId49"/>
    <p:sldId id="379" r:id="rId50"/>
    <p:sldId id="355" r:id="rId51"/>
    <p:sldId id="353" r:id="rId52"/>
    <p:sldId id="390" r:id="rId53"/>
    <p:sldId id="356" r:id="rId54"/>
    <p:sldId id="326" r:id="rId55"/>
    <p:sldId id="357" r:id="rId56"/>
    <p:sldId id="395" r:id="rId57"/>
    <p:sldId id="396" r:id="rId58"/>
    <p:sldId id="359" r:id="rId59"/>
    <p:sldId id="352" r:id="rId60"/>
    <p:sldId id="271" r:id="rId61"/>
  </p:sldIdLst>
  <p:sldSz cx="9144000" cy="6858000" type="letter"/>
  <p:notesSz cx="6888163"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8A7F37-3A9A-0935-6437-C310D45369BC}" name="Vincentia Priscilla" initials="VP" userId="S::vincentia.priscilla@greencorpllc.com::0563aad6-b0c1-4a8b-a90c-3e27badaf65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4F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4643"/>
  </p:normalViewPr>
  <p:slideViewPr>
    <p:cSldViewPr snapToGrid="0">
      <p:cViewPr>
        <p:scale>
          <a:sx n="100" d="100"/>
          <a:sy n="100" d="100"/>
        </p:scale>
        <p:origin x="950" y="-4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8F554E-B12C-D447-A3E6-058C1FF424B8}" type="doc">
      <dgm:prSet loTypeId="urn:microsoft.com/office/officeart/2005/8/layout/vList3" loCatId="" qsTypeId="urn:microsoft.com/office/officeart/2005/8/quickstyle/simple1" qsCatId="simple" csTypeId="urn:microsoft.com/office/officeart/2005/8/colors/colorful4" csCatId="colorful" phldr="1"/>
      <dgm:spPr/>
      <dgm:t>
        <a:bodyPr/>
        <a:lstStyle/>
        <a:p>
          <a:endParaRPr lang="en-GB"/>
        </a:p>
      </dgm:t>
    </dgm:pt>
    <dgm:pt modelId="{5CF60282-4648-164B-994B-A68E0FEBE609}">
      <dgm:prSet phldrT="[Text]"/>
      <dgm:spPr/>
      <dgm:t>
        <a:bodyPr/>
        <a:lstStyle/>
        <a:p>
          <a:r>
            <a:rPr lang="en-GB" dirty="0">
              <a:solidFill>
                <a:schemeClr val="tx1"/>
              </a:solidFill>
            </a:rPr>
            <a:t>Understanding of Persons with Visual Impairment</a:t>
          </a:r>
        </a:p>
      </dgm:t>
    </dgm:pt>
    <dgm:pt modelId="{55F3C569-ABB2-F442-BBF8-86733D40798D}" type="parTrans" cxnId="{01D3FFE1-41FC-5141-B42C-F51B2583BA5F}">
      <dgm:prSet/>
      <dgm:spPr/>
      <dgm:t>
        <a:bodyPr/>
        <a:lstStyle/>
        <a:p>
          <a:endParaRPr lang="en-GB"/>
        </a:p>
      </dgm:t>
    </dgm:pt>
    <dgm:pt modelId="{54C362E0-5FA1-124A-8811-7288505D3DD6}" type="sibTrans" cxnId="{01D3FFE1-41FC-5141-B42C-F51B2583BA5F}">
      <dgm:prSet/>
      <dgm:spPr/>
      <dgm:t>
        <a:bodyPr/>
        <a:lstStyle/>
        <a:p>
          <a:endParaRPr lang="en-GB"/>
        </a:p>
      </dgm:t>
    </dgm:pt>
    <dgm:pt modelId="{DABBE524-426F-A34B-8062-FA92A6914165}">
      <dgm:prSet phldrT="[Text]"/>
      <dgm:spPr/>
      <dgm:t>
        <a:bodyPr/>
        <a:lstStyle/>
        <a:p>
          <a:r>
            <a:rPr lang="en-GB" dirty="0">
              <a:solidFill>
                <a:schemeClr val="tx1"/>
              </a:solidFill>
            </a:rPr>
            <a:t>Research Setting</a:t>
          </a:r>
        </a:p>
      </dgm:t>
    </dgm:pt>
    <dgm:pt modelId="{BDBF9A0A-5C29-D04D-96AB-055ABDC2F719}" type="parTrans" cxnId="{478C35C6-046B-7247-B260-2C8CA1129AD3}">
      <dgm:prSet/>
      <dgm:spPr/>
      <dgm:t>
        <a:bodyPr/>
        <a:lstStyle/>
        <a:p>
          <a:endParaRPr lang="en-GB"/>
        </a:p>
      </dgm:t>
    </dgm:pt>
    <dgm:pt modelId="{E0958270-18F1-374B-B678-4FDDF722E90B}" type="sibTrans" cxnId="{478C35C6-046B-7247-B260-2C8CA1129AD3}">
      <dgm:prSet/>
      <dgm:spPr/>
      <dgm:t>
        <a:bodyPr/>
        <a:lstStyle/>
        <a:p>
          <a:endParaRPr lang="en-GB"/>
        </a:p>
      </dgm:t>
    </dgm:pt>
    <dgm:pt modelId="{DE6E7FF1-8A06-F847-97AA-B70D7C87B0E7}">
      <dgm:prSet phldrT="[Text]"/>
      <dgm:spPr/>
      <dgm:t>
        <a:bodyPr/>
        <a:lstStyle/>
        <a:p>
          <a:r>
            <a:rPr lang="en-GB" dirty="0">
              <a:solidFill>
                <a:schemeClr val="tx1"/>
              </a:solidFill>
            </a:rPr>
            <a:t>The Philippines</a:t>
          </a:r>
        </a:p>
      </dgm:t>
    </dgm:pt>
    <dgm:pt modelId="{956D294F-DD37-6F4B-82F4-CD4CD799B708}" type="parTrans" cxnId="{E6B1679C-CDFA-624B-88DF-F478DAE38E0A}">
      <dgm:prSet/>
      <dgm:spPr/>
      <dgm:t>
        <a:bodyPr/>
        <a:lstStyle/>
        <a:p>
          <a:endParaRPr lang="en-GB"/>
        </a:p>
      </dgm:t>
    </dgm:pt>
    <dgm:pt modelId="{740F2AD2-B290-064F-9D70-F009601EEE1A}" type="sibTrans" cxnId="{E6B1679C-CDFA-624B-88DF-F478DAE38E0A}">
      <dgm:prSet/>
      <dgm:spPr/>
      <dgm:t>
        <a:bodyPr/>
        <a:lstStyle/>
        <a:p>
          <a:endParaRPr lang="en-GB"/>
        </a:p>
      </dgm:t>
    </dgm:pt>
    <dgm:pt modelId="{4024CBFA-A37D-464B-AAF8-8BE86EB2B710}">
      <dgm:prSet/>
      <dgm:spPr/>
      <dgm:t>
        <a:bodyPr/>
        <a:lstStyle/>
        <a:p>
          <a:r>
            <a:rPr lang="en-GB" dirty="0">
              <a:solidFill>
                <a:schemeClr val="tx1"/>
              </a:solidFill>
            </a:rPr>
            <a:t>Vietnam</a:t>
          </a:r>
        </a:p>
      </dgm:t>
    </dgm:pt>
    <dgm:pt modelId="{9B135524-5C8D-864D-84CD-DD24BE03A6C4}" type="parTrans" cxnId="{3426BA2D-9E30-2842-8AC3-C5A5F72A0F01}">
      <dgm:prSet/>
      <dgm:spPr/>
      <dgm:t>
        <a:bodyPr/>
        <a:lstStyle/>
        <a:p>
          <a:endParaRPr lang="en-GB"/>
        </a:p>
      </dgm:t>
    </dgm:pt>
    <dgm:pt modelId="{2DD5441A-8FA8-874E-AD67-412D5A44917A}" type="sibTrans" cxnId="{3426BA2D-9E30-2842-8AC3-C5A5F72A0F01}">
      <dgm:prSet/>
      <dgm:spPr/>
      <dgm:t>
        <a:bodyPr/>
        <a:lstStyle/>
        <a:p>
          <a:endParaRPr lang="en-GB"/>
        </a:p>
      </dgm:t>
    </dgm:pt>
    <dgm:pt modelId="{6AFD5B77-0A81-47C1-A77B-F6E38DABDD2F}">
      <dgm:prSet/>
      <dgm:spPr/>
      <dgm:t>
        <a:bodyPr/>
        <a:lstStyle/>
        <a:p>
          <a:r>
            <a:rPr lang="en-US" dirty="0">
              <a:solidFill>
                <a:schemeClr val="tx1"/>
              </a:solidFill>
            </a:rPr>
            <a:t>Indonesia</a:t>
          </a:r>
          <a:endParaRPr lang="id-ID" dirty="0">
            <a:solidFill>
              <a:schemeClr val="tx1"/>
            </a:solidFill>
          </a:endParaRPr>
        </a:p>
      </dgm:t>
    </dgm:pt>
    <dgm:pt modelId="{50880C39-3F9E-4625-A159-6E6165F6E765}" type="sibTrans" cxnId="{DE81F2C7-38BC-4B5F-8DAF-E9C78792E593}">
      <dgm:prSet/>
      <dgm:spPr/>
      <dgm:t>
        <a:bodyPr/>
        <a:lstStyle/>
        <a:p>
          <a:endParaRPr lang="id-ID"/>
        </a:p>
      </dgm:t>
    </dgm:pt>
    <dgm:pt modelId="{65FDAD67-4ED0-437F-B699-9468D92FDCE7}" type="parTrans" cxnId="{DE81F2C7-38BC-4B5F-8DAF-E9C78792E593}">
      <dgm:prSet/>
      <dgm:spPr/>
      <dgm:t>
        <a:bodyPr/>
        <a:lstStyle/>
        <a:p>
          <a:endParaRPr lang="id-ID"/>
        </a:p>
      </dgm:t>
    </dgm:pt>
    <dgm:pt modelId="{F3A540DC-A421-4389-9CC5-46D3EF1D310E}">
      <dgm:prSet/>
      <dgm:spPr/>
      <dgm:t>
        <a:bodyPr/>
        <a:lstStyle/>
        <a:p>
          <a:r>
            <a:rPr lang="en-US" dirty="0">
              <a:solidFill>
                <a:schemeClr val="tx1"/>
              </a:solidFill>
            </a:rPr>
            <a:t>Summary &amp; Recommendation</a:t>
          </a:r>
          <a:endParaRPr lang="id-ID" dirty="0">
            <a:solidFill>
              <a:schemeClr val="tx1"/>
            </a:solidFill>
          </a:endParaRPr>
        </a:p>
      </dgm:t>
    </dgm:pt>
    <dgm:pt modelId="{D2D2552E-9113-4BBE-9FFA-716443709FD9}" type="parTrans" cxnId="{DD6FFB8B-81C2-4B8B-8118-42072F672DD4}">
      <dgm:prSet/>
      <dgm:spPr/>
      <dgm:t>
        <a:bodyPr/>
        <a:lstStyle/>
        <a:p>
          <a:endParaRPr lang="id-ID"/>
        </a:p>
      </dgm:t>
    </dgm:pt>
    <dgm:pt modelId="{3875D6D0-AB01-4139-B6E3-7A3869C981B1}" type="sibTrans" cxnId="{DD6FFB8B-81C2-4B8B-8118-42072F672DD4}">
      <dgm:prSet/>
      <dgm:spPr/>
      <dgm:t>
        <a:bodyPr/>
        <a:lstStyle/>
        <a:p>
          <a:endParaRPr lang="id-ID"/>
        </a:p>
      </dgm:t>
    </dgm:pt>
    <dgm:pt modelId="{567635D8-7D8C-CE43-8EC1-98B9DF4F6A54}" type="pres">
      <dgm:prSet presAssocID="{6A8F554E-B12C-D447-A3E6-058C1FF424B8}" presName="linearFlow" presStyleCnt="0">
        <dgm:presLayoutVars>
          <dgm:dir/>
          <dgm:resizeHandles val="exact"/>
        </dgm:presLayoutVars>
      </dgm:prSet>
      <dgm:spPr/>
    </dgm:pt>
    <dgm:pt modelId="{DF45A345-ABEA-1B40-84EB-D870FBBA3955}" type="pres">
      <dgm:prSet presAssocID="{5CF60282-4648-164B-994B-A68E0FEBE609}" presName="composite" presStyleCnt="0"/>
      <dgm:spPr/>
    </dgm:pt>
    <dgm:pt modelId="{B9EBC18E-BA04-3140-BDBE-2433C185C452}" type="pres">
      <dgm:prSet presAssocID="{5CF60282-4648-164B-994B-A68E0FEBE609}" presName="imgShp" presStyleLbl="fgImgPlace1" presStyleIdx="0" presStyleCnt="6" custScaleX="63586" custScaleY="76286"/>
      <dgm:spPr>
        <a:blipFill>
          <a:blip xmlns:r="http://schemas.openxmlformats.org/officeDocument/2006/relationships" r:embed="rId1">
            <a:extLst>
              <a:ext uri="{28A0092B-C50C-407E-A947-70E740481C1C}">
                <a14:useLocalDpi xmlns:a14="http://schemas.microsoft.com/office/drawing/2010/main" val="0"/>
              </a:ext>
            </a:extLst>
          </a:blip>
          <a:srcRect/>
          <a:stretch>
            <a:fillRect t="-19000" b="-19000"/>
          </a:stretch>
        </a:blipFill>
      </dgm:spPr>
    </dgm:pt>
    <dgm:pt modelId="{270D76D3-C2B9-A646-805E-C6AC707F4CB8}" type="pres">
      <dgm:prSet presAssocID="{5CF60282-4648-164B-994B-A68E0FEBE609}" presName="txShp" presStyleLbl="node1" presStyleIdx="0" presStyleCnt="6">
        <dgm:presLayoutVars>
          <dgm:bulletEnabled val="1"/>
        </dgm:presLayoutVars>
      </dgm:prSet>
      <dgm:spPr/>
    </dgm:pt>
    <dgm:pt modelId="{BC6D0BAD-712D-3149-B2BA-FDE48E731F7B}" type="pres">
      <dgm:prSet presAssocID="{54C362E0-5FA1-124A-8811-7288505D3DD6}" presName="spacing" presStyleCnt="0"/>
      <dgm:spPr/>
    </dgm:pt>
    <dgm:pt modelId="{96B50217-DE51-9C4B-BCBE-AEFBE5D26B78}" type="pres">
      <dgm:prSet presAssocID="{DABBE524-426F-A34B-8062-FA92A6914165}" presName="composite" presStyleCnt="0"/>
      <dgm:spPr/>
    </dgm:pt>
    <dgm:pt modelId="{E42CD9D4-F85C-934D-B036-7C0D9A117AD0}" type="pres">
      <dgm:prSet presAssocID="{DABBE524-426F-A34B-8062-FA92A6914165}" presName="imgShp" presStyleLbl="fgImgPlace1" presStyleIdx="1" presStyleCnt="6" custScaleX="81496" custScaleY="73790"/>
      <dgm:spPr>
        <a:blipFill>
          <a:blip xmlns:r="http://schemas.openxmlformats.org/officeDocument/2006/relationships" r:embed="rId2">
            <a:extLst>
              <a:ext uri="{28A0092B-C50C-407E-A947-70E740481C1C}">
                <a14:useLocalDpi xmlns:a14="http://schemas.microsoft.com/office/drawing/2010/main" val="0"/>
              </a:ext>
            </a:extLst>
          </a:blip>
          <a:srcRect/>
          <a:stretch>
            <a:fillRect t="-19000" b="-19000"/>
          </a:stretch>
        </a:blipFill>
      </dgm:spPr>
    </dgm:pt>
    <dgm:pt modelId="{8D883FCF-E6D8-484B-89F4-F8208A200534}" type="pres">
      <dgm:prSet presAssocID="{DABBE524-426F-A34B-8062-FA92A6914165}" presName="txShp" presStyleLbl="node1" presStyleIdx="1" presStyleCnt="6">
        <dgm:presLayoutVars>
          <dgm:bulletEnabled val="1"/>
        </dgm:presLayoutVars>
      </dgm:prSet>
      <dgm:spPr/>
    </dgm:pt>
    <dgm:pt modelId="{9E8AE35F-A1BD-3F4D-86C6-C10358FAAACB}" type="pres">
      <dgm:prSet presAssocID="{E0958270-18F1-374B-B678-4FDDF722E90B}" presName="spacing" presStyleCnt="0"/>
      <dgm:spPr/>
    </dgm:pt>
    <dgm:pt modelId="{7F6524F6-A442-3248-8C13-9B5720CD63DC}" type="pres">
      <dgm:prSet presAssocID="{DE6E7FF1-8A06-F847-97AA-B70D7C87B0E7}" presName="composite" presStyleCnt="0"/>
      <dgm:spPr/>
    </dgm:pt>
    <dgm:pt modelId="{97753417-8CE9-5441-AE9B-FE0958F7B998}" type="pres">
      <dgm:prSet presAssocID="{DE6E7FF1-8A06-F847-97AA-B70D7C87B0E7}" presName="imgShp" presStyleLbl="fgImgPlace1" presStyleIdx="2" presStyleCnt="6" custScaleX="57670" custScaleY="71124"/>
      <dgm:spPr>
        <a:blipFill>
          <a:blip xmlns:r="http://schemas.openxmlformats.org/officeDocument/2006/relationships" r:embed="rId3">
            <a:extLst>
              <a:ext uri="{28A0092B-C50C-407E-A947-70E740481C1C}">
                <a14:useLocalDpi xmlns:a14="http://schemas.microsoft.com/office/drawing/2010/main" val="0"/>
              </a:ext>
            </a:extLst>
          </a:blip>
          <a:srcRect/>
          <a:stretch>
            <a:fillRect t="-34000" b="-34000"/>
          </a:stretch>
        </a:blipFill>
      </dgm:spPr>
    </dgm:pt>
    <dgm:pt modelId="{F0DE22F4-148F-4E4C-A2C6-278ECF526DBF}" type="pres">
      <dgm:prSet presAssocID="{DE6E7FF1-8A06-F847-97AA-B70D7C87B0E7}" presName="txShp" presStyleLbl="node1" presStyleIdx="2" presStyleCnt="6">
        <dgm:presLayoutVars>
          <dgm:bulletEnabled val="1"/>
        </dgm:presLayoutVars>
      </dgm:prSet>
      <dgm:spPr/>
    </dgm:pt>
    <dgm:pt modelId="{F1394CA9-949C-DA4B-87DA-998659E5D34C}" type="pres">
      <dgm:prSet presAssocID="{740F2AD2-B290-064F-9D70-F009601EEE1A}" presName="spacing" presStyleCnt="0"/>
      <dgm:spPr/>
    </dgm:pt>
    <dgm:pt modelId="{15F0B4CB-BAF5-B54B-84CC-02922515FA2F}" type="pres">
      <dgm:prSet presAssocID="{4024CBFA-A37D-464B-AAF8-8BE86EB2B710}" presName="composite" presStyleCnt="0"/>
      <dgm:spPr/>
    </dgm:pt>
    <dgm:pt modelId="{749A3E61-6ABC-5240-A07D-75BFBE5557C0}" type="pres">
      <dgm:prSet presAssocID="{4024CBFA-A37D-464B-AAF8-8BE86EB2B710}" presName="imgShp" presStyleLbl="fgImgPlace1" presStyleIdx="3" presStyleCnt="6" custScaleX="70482" custScaleY="68702"/>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EAC72448-7145-3248-AEBE-0EB175AB3702}" type="pres">
      <dgm:prSet presAssocID="{4024CBFA-A37D-464B-AAF8-8BE86EB2B710}" presName="txShp" presStyleLbl="node1" presStyleIdx="3" presStyleCnt="6">
        <dgm:presLayoutVars>
          <dgm:bulletEnabled val="1"/>
        </dgm:presLayoutVars>
      </dgm:prSet>
      <dgm:spPr/>
    </dgm:pt>
    <dgm:pt modelId="{7B310A33-328F-4763-9ACF-ADF89BD8AE31}" type="pres">
      <dgm:prSet presAssocID="{2DD5441A-8FA8-874E-AD67-412D5A44917A}" presName="spacing" presStyleCnt="0"/>
      <dgm:spPr/>
    </dgm:pt>
    <dgm:pt modelId="{0D8160F1-8E2D-4BC8-93F3-D49DBA65A24B}" type="pres">
      <dgm:prSet presAssocID="{6AFD5B77-0A81-47C1-A77B-F6E38DABDD2F}" presName="composite" presStyleCnt="0"/>
      <dgm:spPr/>
    </dgm:pt>
    <dgm:pt modelId="{C10FF749-5231-4478-AEDB-2B073D8AEE6E}" type="pres">
      <dgm:prSet presAssocID="{6AFD5B77-0A81-47C1-A77B-F6E38DABDD2F}" presName="imgShp" presStyleLbl="fgImgPlace1" presStyleIdx="4" presStyleCnt="6" custScaleX="78495" custScaleY="93098" custLinFactNeighborX="3883" custLinFactNeighborY="3684"/>
      <dgm:spPr>
        <a:blipFill rotWithShape="1">
          <a:blip xmlns:r="http://schemas.openxmlformats.org/officeDocument/2006/relationships" r:embed="rId5"/>
          <a:srcRect/>
          <a:stretch>
            <a:fillRect t="-4000" b="-4000"/>
          </a:stretch>
        </a:blipFill>
      </dgm:spPr>
    </dgm:pt>
    <dgm:pt modelId="{E9688D96-5AF0-49D1-A3C4-6BEE1CC56E76}" type="pres">
      <dgm:prSet presAssocID="{6AFD5B77-0A81-47C1-A77B-F6E38DABDD2F}" presName="txShp" presStyleLbl="node1" presStyleIdx="4" presStyleCnt="6">
        <dgm:presLayoutVars>
          <dgm:bulletEnabled val="1"/>
        </dgm:presLayoutVars>
      </dgm:prSet>
      <dgm:spPr/>
    </dgm:pt>
    <dgm:pt modelId="{7C9CB2C0-6F75-426C-A572-54BA63AEBBD6}" type="pres">
      <dgm:prSet presAssocID="{50880C39-3F9E-4625-A159-6E6165F6E765}" presName="spacing" presStyleCnt="0"/>
      <dgm:spPr/>
    </dgm:pt>
    <dgm:pt modelId="{EDAAEE16-0637-4C29-B1D9-DE7C4C214563}" type="pres">
      <dgm:prSet presAssocID="{F3A540DC-A421-4389-9CC5-46D3EF1D310E}" presName="composite" presStyleCnt="0"/>
      <dgm:spPr/>
    </dgm:pt>
    <dgm:pt modelId="{A9AFF133-4A03-42C3-924C-49C42D788868}" type="pres">
      <dgm:prSet presAssocID="{F3A540DC-A421-4389-9CC5-46D3EF1D310E}" presName="imgShp" presStyleLbl="fgImgPlace1" presStyleIdx="5" presStyleCnt="6" custScaleX="77583" custScaleY="82963" custLinFactNeighborX="359" custLinFactNeighborY="-322"/>
      <dgm:spPr>
        <a:blipFill rotWithShape="1">
          <a:blip xmlns:r="http://schemas.openxmlformats.org/officeDocument/2006/relationships" r:embed="rId6"/>
          <a:srcRect/>
          <a:stretch>
            <a:fillRect/>
          </a:stretch>
        </a:blipFill>
      </dgm:spPr>
    </dgm:pt>
    <dgm:pt modelId="{79AA2BB3-40DA-4823-9367-7D6EA9364E67}" type="pres">
      <dgm:prSet presAssocID="{F3A540DC-A421-4389-9CC5-46D3EF1D310E}" presName="txShp" presStyleLbl="node1" presStyleIdx="5" presStyleCnt="6">
        <dgm:presLayoutVars>
          <dgm:bulletEnabled val="1"/>
        </dgm:presLayoutVars>
      </dgm:prSet>
      <dgm:spPr/>
    </dgm:pt>
  </dgm:ptLst>
  <dgm:cxnLst>
    <dgm:cxn modelId="{3426BA2D-9E30-2842-8AC3-C5A5F72A0F01}" srcId="{6A8F554E-B12C-D447-A3E6-058C1FF424B8}" destId="{4024CBFA-A37D-464B-AAF8-8BE86EB2B710}" srcOrd="3" destOrd="0" parTransId="{9B135524-5C8D-864D-84CD-DD24BE03A6C4}" sibTransId="{2DD5441A-8FA8-874E-AD67-412D5A44917A}"/>
    <dgm:cxn modelId="{1DBD9C37-5767-47DD-9E06-0B3A071D1D7C}" type="presOf" srcId="{6AFD5B77-0A81-47C1-A77B-F6E38DABDD2F}" destId="{E9688D96-5AF0-49D1-A3C4-6BEE1CC56E76}" srcOrd="0" destOrd="0" presId="urn:microsoft.com/office/officeart/2005/8/layout/vList3"/>
    <dgm:cxn modelId="{AD7B2443-C862-0441-87A2-F8D1BB7195C7}" type="presOf" srcId="{5CF60282-4648-164B-994B-A68E0FEBE609}" destId="{270D76D3-C2B9-A646-805E-C6AC707F4CB8}" srcOrd="0" destOrd="0" presId="urn:microsoft.com/office/officeart/2005/8/layout/vList3"/>
    <dgm:cxn modelId="{E7F65D46-60B4-AD48-A0A2-1F377EB75C3D}" type="presOf" srcId="{6A8F554E-B12C-D447-A3E6-058C1FF424B8}" destId="{567635D8-7D8C-CE43-8EC1-98B9DF4F6A54}" srcOrd="0" destOrd="0" presId="urn:microsoft.com/office/officeart/2005/8/layout/vList3"/>
    <dgm:cxn modelId="{DD6FFB8B-81C2-4B8B-8118-42072F672DD4}" srcId="{6A8F554E-B12C-D447-A3E6-058C1FF424B8}" destId="{F3A540DC-A421-4389-9CC5-46D3EF1D310E}" srcOrd="5" destOrd="0" parTransId="{D2D2552E-9113-4BBE-9FFA-716443709FD9}" sibTransId="{3875D6D0-AB01-4139-B6E3-7A3869C981B1}"/>
    <dgm:cxn modelId="{E6B1679C-CDFA-624B-88DF-F478DAE38E0A}" srcId="{6A8F554E-B12C-D447-A3E6-058C1FF424B8}" destId="{DE6E7FF1-8A06-F847-97AA-B70D7C87B0E7}" srcOrd="2" destOrd="0" parTransId="{956D294F-DD37-6F4B-82F4-CD4CD799B708}" sibTransId="{740F2AD2-B290-064F-9D70-F009601EEE1A}"/>
    <dgm:cxn modelId="{398B1BA0-F5B2-E340-8E44-E38ABD9C05BE}" type="presOf" srcId="{DE6E7FF1-8A06-F847-97AA-B70D7C87B0E7}" destId="{F0DE22F4-148F-4E4C-A2C6-278ECF526DBF}" srcOrd="0" destOrd="0" presId="urn:microsoft.com/office/officeart/2005/8/layout/vList3"/>
    <dgm:cxn modelId="{478C35C6-046B-7247-B260-2C8CA1129AD3}" srcId="{6A8F554E-B12C-D447-A3E6-058C1FF424B8}" destId="{DABBE524-426F-A34B-8062-FA92A6914165}" srcOrd="1" destOrd="0" parTransId="{BDBF9A0A-5C29-D04D-96AB-055ABDC2F719}" sibTransId="{E0958270-18F1-374B-B678-4FDDF722E90B}"/>
    <dgm:cxn modelId="{DE81F2C7-38BC-4B5F-8DAF-E9C78792E593}" srcId="{6A8F554E-B12C-D447-A3E6-058C1FF424B8}" destId="{6AFD5B77-0A81-47C1-A77B-F6E38DABDD2F}" srcOrd="4" destOrd="0" parTransId="{65FDAD67-4ED0-437F-B699-9468D92FDCE7}" sibTransId="{50880C39-3F9E-4625-A159-6E6165F6E765}"/>
    <dgm:cxn modelId="{9073D7D4-9C74-314F-9419-907A3546C05F}" type="presOf" srcId="{4024CBFA-A37D-464B-AAF8-8BE86EB2B710}" destId="{EAC72448-7145-3248-AEBE-0EB175AB3702}" srcOrd="0" destOrd="0" presId="urn:microsoft.com/office/officeart/2005/8/layout/vList3"/>
    <dgm:cxn modelId="{01D3FFE1-41FC-5141-B42C-F51B2583BA5F}" srcId="{6A8F554E-B12C-D447-A3E6-058C1FF424B8}" destId="{5CF60282-4648-164B-994B-A68E0FEBE609}" srcOrd="0" destOrd="0" parTransId="{55F3C569-ABB2-F442-BBF8-86733D40798D}" sibTransId="{54C362E0-5FA1-124A-8811-7288505D3DD6}"/>
    <dgm:cxn modelId="{9C08D8F5-942D-4FA7-B194-91678D7909B9}" type="presOf" srcId="{F3A540DC-A421-4389-9CC5-46D3EF1D310E}" destId="{79AA2BB3-40DA-4823-9367-7D6EA9364E67}" srcOrd="0" destOrd="0" presId="urn:microsoft.com/office/officeart/2005/8/layout/vList3"/>
    <dgm:cxn modelId="{EBCCF9F5-C322-FA42-B62D-845F2A56C4EA}" type="presOf" srcId="{DABBE524-426F-A34B-8062-FA92A6914165}" destId="{8D883FCF-E6D8-484B-89F4-F8208A200534}" srcOrd="0" destOrd="0" presId="urn:microsoft.com/office/officeart/2005/8/layout/vList3"/>
    <dgm:cxn modelId="{F35B7955-3DA2-3441-A4B5-CA29F1B18861}" type="presParOf" srcId="{567635D8-7D8C-CE43-8EC1-98B9DF4F6A54}" destId="{DF45A345-ABEA-1B40-84EB-D870FBBA3955}" srcOrd="0" destOrd="0" presId="urn:microsoft.com/office/officeart/2005/8/layout/vList3"/>
    <dgm:cxn modelId="{982B983C-D599-BD47-AC90-9B1E42E0EB59}" type="presParOf" srcId="{DF45A345-ABEA-1B40-84EB-D870FBBA3955}" destId="{B9EBC18E-BA04-3140-BDBE-2433C185C452}" srcOrd="0" destOrd="0" presId="urn:microsoft.com/office/officeart/2005/8/layout/vList3"/>
    <dgm:cxn modelId="{3932A6D1-80E1-D945-9120-30292A8A73AE}" type="presParOf" srcId="{DF45A345-ABEA-1B40-84EB-D870FBBA3955}" destId="{270D76D3-C2B9-A646-805E-C6AC707F4CB8}" srcOrd="1" destOrd="0" presId="urn:microsoft.com/office/officeart/2005/8/layout/vList3"/>
    <dgm:cxn modelId="{B73FE505-7F8A-0445-ADCA-4E61C014778E}" type="presParOf" srcId="{567635D8-7D8C-CE43-8EC1-98B9DF4F6A54}" destId="{BC6D0BAD-712D-3149-B2BA-FDE48E731F7B}" srcOrd="1" destOrd="0" presId="urn:microsoft.com/office/officeart/2005/8/layout/vList3"/>
    <dgm:cxn modelId="{BC842F02-29E8-B649-83B0-4E6BB48E06E4}" type="presParOf" srcId="{567635D8-7D8C-CE43-8EC1-98B9DF4F6A54}" destId="{96B50217-DE51-9C4B-BCBE-AEFBE5D26B78}" srcOrd="2" destOrd="0" presId="urn:microsoft.com/office/officeart/2005/8/layout/vList3"/>
    <dgm:cxn modelId="{B941C0B6-79B9-8841-A471-B3BFE50927D3}" type="presParOf" srcId="{96B50217-DE51-9C4B-BCBE-AEFBE5D26B78}" destId="{E42CD9D4-F85C-934D-B036-7C0D9A117AD0}" srcOrd="0" destOrd="0" presId="urn:microsoft.com/office/officeart/2005/8/layout/vList3"/>
    <dgm:cxn modelId="{D49265EC-E09B-6F42-8E08-4FB7FE52EAC0}" type="presParOf" srcId="{96B50217-DE51-9C4B-BCBE-AEFBE5D26B78}" destId="{8D883FCF-E6D8-484B-89F4-F8208A200534}" srcOrd="1" destOrd="0" presId="urn:microsoft.com/office/officeart/2005/8/layout/vList3"/>
    <dgm:cxn modelId="{44583E56-B3D6-D14E-AB0B-A1B4C9BEA601}" type="presParOf" srcId="{567635D8-7D8C-CE43-8EC1-98B9DF4F6A54}" destId="{9E8AE35F-A1BD-3F4D-86C6-C10358FAAACB}" srcOrd="3" destOrd="0" presId="urn:microsoft.com/office/officeart/2005/8/layout/vList3"/>
    <dgm:cxn modelId="{51E002B0-5FE3-C645-8A54-762D3137B0B7}" type="presParOf" srcId="{567635D8-7D8C-CE43-8EC1-98B9DF4F6A54}" destId="{7F6524F6-A442-3248-8C13-9B5720CD63DC}" srcOrd="4" destOrd="0" presId="urn:microsoft.com/office/officeart/2005/8/layout/vList3"/>
    <dgm:cxn modelId="{A634BBDA-4C30-9940-8503-08B7B1260B74}" type="presParOf" srcId="{7F6524F6-A442-3248-8C13-9B5720CD63DC}" destId="{97753417-8CE9-5441-AE9B-FE0958F7B998}" srcOrd="0" destOrd="0" presId="urn:microsoft.com/office/officeart/2005/8/layout/vList3"/>
    <dgm:cxn modelId="{22D1BD06-631F-A14D-B27F-D498D14D65CB}" type="presParOf" srcId="{7F6524F6-A442-3248-8C13-9B5720CD63DC}" destId="{F0DE22F4-148F-4E4C-A2C6-278ECF526DBF}" srcOrd="1" destOrd="0" presId="urn:microsoft.com/office/officeart/2005/8/layout/vList3"/>
    <dgm:cxn modelId="{9103625B-C9BD-3E4A-A251-E3DED594DC38}" type="presParOf" srcId="{567635D8-7D8C-CE43-8EC1-98B9DF4F6A54}" destId="{F1394CA9-949C-DA4B-87DA-998659E5D34C}" srcOrd="5" destOrd="0" presId="urn:microsoft.com/office/officeart/2005/8/layout/vList3"/>
    <dgm:cxn modelId="{5A0C3E6E-C04A-594A-A284-364A26D2D764}" type="presParOf" srcId="{567635D8-7D8C-CE43-8EC1-98B9DF4F6A54}" destId="{15F0B4CB-BAF5-B54B-84CC-02922515FA2F}" srcOrd="6" destOrd="0" presId="urn:microsoft.com/office/officeart/2005/8/layout/vList3"/>
    <dgm:cxn modelId="{4FCD3B6A-6272-0A41-8507-5D3EFA29C7FC}" type="presParOf" srcId="{15F0B4CB-BAF5-B54B-84CC-02922515FA2F}" destId="{749A3E61-6ABC-5240-A07D-75BFBE5557C0}" srcOrd="0" destOrd="0" presId="urn:microsoft.com/office/officeart/2005/8/layout/vList3"/>
    <dgm:cxn modelId="{D733C5A8-0867-8B47-BB6E-A1CB79FC9179}" type="presParOf" srcId="{15F0B4CB-BAF5-B54B-84CC-02922515FA2F}" destId="{EAC72448-7145-3248-AEBE-0EB175AB3702}" srcOrd="1" destOrd="0" presId="urn:microsoft.com/office/officeart/2005/8/layout/vList3"/>
    <dgm:cxn modelId="{6F1E4812-8784-4ABD-9137-A341E9B78575}" type="presParOf" srcId="{567635D8-7D8C-CE43-8EC1-98B9DF4F6A54}" destId="{7B310A33-328F-4763-9ACF-ADF89BD8AE31}" srcOrd="7" destOrd="0" presId="urn:microsoft.com/office/officeart/2005/8/layout/vList3"/>
    <dgm:cxn modelId="{AFA473B4-0A44-4517-A65F-241630034741}" type="presParOf" srcId="{567635D8-7D8C-CE43-8EC1-98B9DF4F6A54}" destId="{0D8160F1-8E2D-4BC8-93F3-D49DBA65A24B}" srcOrd="8" destOrd="0" presId="urn:microsoft.com/office/officeart/2005/8/layout/vList3"/>
    <dgm:cxn modelId="{9DB7A531-C333-4E79-BF91-5B19856D6702}" type="presParOf" srcId="{0D8160F1-8E2D-4BC8-93F3-D49DBA65A24B}" destId="{C10FF749-5231-4478-AEDB-2B073D8AEE6E}" srcOrd="0" destOrd="0" presId="urn:microsoft.com/office/officeart/2005/8/layout/vList3"/>
    <dgm:cxn modelId="{1CA4A6AE-920F-49D8-94DA-5851751DE6B9}" type="presParOf" srcId="{0D8160F1-8E2D-4BC8-93F3-D49DBA65A24B}" destId="{E9688D96-5AF0-49D1-A3C4-6BEE1CC56E76}" srcOrd="1" destOrd="0" presId="urn:microsoft.com/office/officeart/2005/8/layout/vList3"/>
    <dgm:cxn modelId="{6D5B9BB7-126D-4EDD-B916-C23CA685AFB2}" type="presParOf" srcId="{567635D8-7D8C-CE43-8EC1-98B9DF4F6A54}" destId="{7C9CB2C0-6F75-426C-A572-54BA63AEBBD6}" srcOrd="9" destOrd="0" presId="urn:microsoft.com/office/officeart/2005/8/layout/vList3"/>
    <dgm:cxn modelId="{40E852E5-90A4-4879-8CFC-2A201BB5A02D}" type="presParOf" srcId="{567635D8-7D8C-CE43-8EC1-98B9DF4F6A54}" destId="{EDAAEE16-0637-4C29-B1D9-DE7C4C214563}" srcOrd="10" destOrd="0" presId="urn:microsoft.com/office/officeart/2005/8/layout/vList3"/>
    <dgm:cxn modelId="{3E9072DC-156B-42CB-B06E-7780A286B269}" type="presParOf" srcId="{EDAAEE16-0637-4C29-B1D9-DE7C4C214563}" destId="{A9AFF133-4A03-42C3-924C-49C42D788868}" srcOrd="0" destOrd="0" presId="urn:microsoft.com/office/officeart/2005/8/layout/vList3"/>
    <dgm:cxn modelId="{8F39100C-622B-4DD1-A451-E27C40D6E317}" type="presParOf" srcId="{EDAAEE16-0637-4C29-B1D9-DE7C4C214563}" destId="{79AA2BB3-40DA-4823-9367-7D6EA9364E67}"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64AF243-C99D-4946-A23A-9238285A71A8}" type="doc">
      <dgm:prSet loTypeId="urn:microsoft.com/office/officeart/2005/8/layout/hList9" loCatId="" qsTypeId="urn:microsoft.com/office/officeart/2005/8/quickstyle/simple1" qsCatId="simple" csTypeId="urn:microsoft.com/office/officeart/2005/8/colors/colorful1" csCatId="colorful" phldr="1"/>
      <dgm:spPr/>
      <dgm:t>
        <a:bodyPr/>
        <a:lstStyle/>
        <a:p>
          <a:endParaRPr lang="en-GB"/>
        </a:p>
      </dgm:t>
    </dgm:pt>
    <dgm:pt modelId="{0A7AAFA0-8501-E34A-81BD-8D0CE1569E1E}">
      <dgm:prSet phldrT="[Text]" custT="1"/>
      <dgm:spPr/>
      <dgm:t>
        <a:bodyPr/>
        <a:lstStyle/>
        <a:p>
          <a:r>
            <a:rPr lang="en-GB" sz="2400" dirty="0"/>
            <a:t>NGO</a:t>
          </a:r>
        </a:p>
      </dgm:t>
    </dgm:pt>
    <dgm:pt modelId="{91BE26C1-7E4A-2049-AC58-9CAB33F197EF}" type="parTrans" cxnId="{9A3EC401-813B-7B4F-9085-24278C52EF7A}">
      <dgm:prSet/>
      <dgm:spPr/>
      <dgm:t>
        <a:bodyPr/>
        <a:lstStyle/>
        <a:p>
          <a:endParaRPr lang="en-GB"/>
        </a:p>
      </dgm:t>
    </dgm:pt>
    <dgm:pt modelId="{A73E4C2C-0E26-0A4F-B79B-3579779F8CD4}" type="sibTrans" cxnId="{9A3EC401-813B-7B4F-9085-24278C52EF7A}">
      <dgm:prSet/>
      <dgm:spPr/>
      <dgm:t>
        <a:bodyPr/>
        <a:lstStyle/>
        <a:p>
          <a:endParaRPr lang="en-GB"/>
        </a:p>
      </dgm:t>
    </dgm:pt>
    <dgm:pt modelId="{FE76D04E-49D3-0F44-BEE8-2BA8D7D5AE25}">
      <dgm:prSet phldrT="[Text]" custT="1"/>
      <dgm:spPr/>
      <dgm:t>
        <a:bodyPr/>
        <a:lstStyle/>
        <a:p>
          <a:r>
            <a:rPr lang="en-GB" sz="1400" dirty="0"/>
            <a:t>Awareness of employers to employee persons with disability</a:t>
          </a:r>
        </a:p>
      </dgm:t>
    </dgm:pt>
    <dgm:pt modelId="{C5D7D87E-F3F7-354E-B7F0-15D7EA04F90B}" type="parTrans" cxnId="{E775C048-54DB-E449-B05B-225282178383}">
      <dgm:prSet/>
      <dgm:spPr/>
      <dgm:t>
        <a:bodyPr/>
        <a:lstStyle/>
        <a:p>
          <a:endParaRPr lang="en-GB"/>
        </a:p>
      </dgm:t>
    </dgm:pt>
    <dgm:pt modelId="{E09EA8E6-09E3-E547-B5D7-A6B1925894E1}" type="sibTrans" cxnId="{E775C048-54DB-E449-B05B-225282178383}">
      <dgm:prSet/>
      <dgm:spPr/>
      <dgm:t>
        <a:bodyPr/>
        <a:lstStyle/>
        <a:p>
          <a:endParaRPr lang="en-GB"/>
        </a:p>
      </dgm:t>
    </dgm:pt>
    <dgm:pt modelId="{D8664BD5-54AE-BE43-9151-E0356A6618C5}">
      <dgm:prSet phldrT="[Text]" custT="1"/>
      <dgm:spPr/>
      <dgm:t>
        <a:bodyPr/>
        <a:lstStyle/>
        <a:p>
          <a:r>
            <a:rPr lang="en-GB" sz="1800" dirty="0"/>
            <a:t>Collaboration with organizations</a:t>
          </a:r>
        </a:p>
      </dgm:t>
    </dgm:pt>
    <dgm:pt modelId="{A8A3227E-7ED6-5143-BA57-10BD96C33358}" type="parTrans" cxnId="{583F398B-122B-3B4B-8BAB-050BC0FA316C}">
      <dgm:prSet/>
      <dgm:spPr/>
      <dgm:t>
        <a:bodyPr/>
        <a:lstStyle/>
        <a:p>
          <a:endParaRPr lang="en-GB"/>
        </a:p>
      </dgm:t>
    </dgm:pt>
    <dgm:pt modelId="{9C9B4E45-64B2-CD44-B5CD-0EEDD48CC8AA}" type="sibTrans" cxnId="{583F398B-122B-3B4B-8BAB-050BC0FA316C}">
      <dgm:prSet/>
      <dgm:spPr/>
      <dgm:t>
        <a:bodyPr/>
        <a:lstStyle/>
        <a:p>
          <a:endParaRPr lang="en-GB"/>
        </a:p>
      </dgm:t>
    </dgm:pt>
    <dgm:pt modelId="{F99BADCB-6113-3840-99CC-8848B9243063}">
      <dgm:prSet phldrT="[Text]" custT="1"/>
      <dgm:spPr>
        <a:solidFill>
          <a:schemeClr val="accent2"/>
        </a:solidFill>
      </dgm:spPr>
      <dgm:t>
        <a:bodyPr/>
        <a:lstStyle/>
        <a:p>
          <a:r>
            <a:rPr lang="en-GB" sz="2000" dirty="0"/>
            <a:t>Government</a:t>
          </a:r>
        </a:p>
      </dgm:t>
    </dgm:pt>
    <dgm:pt modelId="{64A2FDCB-7B5D-6748-8DEA-53ED690DA9B9}" type="parTrans" cxnId="{74FDF32B-1345-E148-9912-E01397F0BB7C}">
      <dgm:prSet/>
      <dgm:spPr/>
      <dgm:t>
        <a:bodyPr/>
        <a:lstStyle/>
        <a:p>
          <a:endParaRPr lang="en-GB"/>
        </a:p>
      </dgm:t>
    </dgm:pt>
    <dgm:pt modelId="{6A05226E-EA16-7147-A41E-817287668504}" type="sibTrans" cxnId="{74FDF32B-1345-E148-9912-E01397F0BB7C}">
      <dgm:prSet/>
      <dgm:spPr/>
      <dgm:t>
        <a:bodyPr/>
        <a:lstStyle/>
        <a:p>
          <a:endParaRPr lang="en-GB"/>
        </a:p>
      </dgm:t>
    </dgm:pt>
    <dgm:pt modelId="{D8FB6F19-CB8A-1B4D-8A1B-978B72496E69}">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Awareness rising to the employers (conducting networking forum among stakeholders)</a:t>
          </a:r>
          <a:endParaRPr lang="en-US" sz="1400" dirty="0"/>
        </a:p>
      </dgm:t>
    </dgm:pt>
    <dgm:pt modelId="{532C9F30-4FBE-3242-BEAF-A8758FBFE4CC}" type="parTrans" cxnId="{C87A40E3-7F6D-8B4D-B9A5-D2FA030D5B6F}">
      <dgm:prSet/>
      <dgm:spPr/>
      <dgm:t>
        <a:bodyPr/>
        <a:lstStyle/>
        <a:p>
          <a:endParaRPr lang="en-GB"/>
        </a:p>
      </dgm:t>
    </dgm:pt>
    <dgm:pt modelId="{67BE84F7-BDCA-E645-8F1E-4FEF8673F05C}" type="sibTrans" cxnId="{C87A40E3-7F6D-8B4D-B9A5-D2FA030D5B6F}">
      <dgm:prSet/>
      <dgm:spPr/>
      <dgm:t>
        <a:bodyPr/>
        <a:lstStyle/>
        <a:p>
          <a:endParaRPr lang="en-GB"/>
        </a:p>
      </dgm:t>
    </dgm:pt>
    <dgm:pt modelId="{BED05B02-0CB5-A149-B1A0-1CB5B94FF072}">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Promoting inclusive </a:t>
          </a:r>
          <a:r>
            <a:rPr lang="en-US" sz="1400" spc="-10" dirty="0">
              <a:effectLst/>
              <a:latin typeface="Trebuchet MS" panose="020B0703020202090204" pitchFamily="34" charset="0"/>
              <a:ea typeface="Trebuchet MS" panose="020B0703020202090204" pitchFamily="34" charset="0"/>
              <a:cs typeface="Trebuchet MS" panose="020B0703020202090204" pitchFamily="34" charset="0"/>
            </a:rPr>
            <a:t>development in employment sector</a:t>
          </a:r>
          <a:endParaRPr lang="en-US" sz="1400" dirty="0"/>
        </a:p>
      </dgm:t>
    </dgm:pt>
    <dgm:pt modelId="{4010E17D-3976-D24C-A967-43AF376E3C9D}" type="parTrans" cxnId="{2C169309-3BF4-294C-AF91-C910A92A9856}">
      <dgm:prSet/>
      <dgm:spPr/>
      <dgm:t>
        <a:bodyPr/>
        <a:lstStyle/>
        <a:p>
          <a:endParaRPr lang="en-GB"/>
        </a:p>
      </dgm:t>
    </dgm:pt>
    <dgm:pt modelId="{C7758904-0DB9-8D45-B90B-23941F3C2BF9}" type="sibTrans" cxnId="{2C169309-3BF4-294C-AF91-C910A92A9856}">
      <dgm:prSet/>
      <dgm:spPr/>
      <dgm:t>
        <a:bodyPr/>
        <a:lstStyle/>
        <a:p>
          <a:endParaRPr lang="en-GB"/>
        </a:p>
      </dgm:t>
    </dgm:pt>
    <dgm:pt modelId="{0CC79606-F871-DE4C-BE6A-6E2A2875B165}">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5FBA5F54-8BD1-3944-9AD0-7CF9727A6419}" type="parTrans" cxnId="{ECE38EC1-06EA-B040-A752-93215359F74F}">
      <dgm:prSet/>
      <dgm:spPr/>
      <dgm:t>
        <a:bodyPr/>
        <a:lstStyle/>
        <a:p>
          <a:endParaRPr lang="en-GB"/>
        </a:p>
      </dgm:t>
    </dgm:pt>
    <dgm:pt modelId="{D043AF13-2FA5-E843-A957-C4D3B5778F04}" type="sibTrans" cxnId="{ECE38EC1-06EA-B040-A752-93215359F74F}">
      <dgm:prSet/>
      <dgm:spPr/>
      <dgm:t>
        <a:bodyPr/>
        <a:lstStyle/>
        <a:p>
          <a:endParaRPr lang="en-GB"/>
        </a:p>
      </dgm:t>
    </dgm:pt>
    <dgm:pt modelId="{BE757D27-B9D5-5E4E-A738-21DD1038E69B}" type="pres">
      <dgm:prSet presAssocID="{064AF243-C99D-4946-A23A-9238285A71A8}" presName="list" presStyleCnt="0">
        <dgm:presLayoutVars>
          <dgm:dir/>
          <dgm:animLvl val="lvl"/>
        </dgm:presLayoutVars>
      </dgm:prSet>
      <dgm:spPr/>
    </dgm:pt>
    <dgm:pt modelId="{A63A2669-E8E1-A447-A386-52D2C7651194}" type="pres">
      <dgm:prSet presAssocID="{0A7AAFA0-8501-E34A-81BD-8D0CE1569E1E}" presName="posSpace" presStyleCnt="0"/>
      <dgm:spPr/>
    </dgm:pt>
    <dgm:pt modelId="{6C8F3163-9033-6A42-8379-93CEA57AE931}" type="pres">
      <dgm:prSet presAssocID="{0A7AAFA0-8501-E34A-81BD-8D0CE1569E1E}" presName="vertFlow" presStyleCnt="0"/>
      <dgm:spPr/>
    </dgm:pt>
    <dgm:pt modelId="{BFB487C7-D8A4-BE4E-ADC6-108AD2C2673C}" type="pres">
      <dgm:prSet presAssocID="{0A7AAFA0-8501-E34A-81BD-8D0CE1569E1E}" presName="topSpace" presStyleCnt="0"/>
      <dgm:spPr/>
    </dgm:pt>
    <dgm:pt modelId="{9688D14F-DEA6-B440-AE7E-1EA2CE0368B1}" type="pres">
      <dgm:prSet presAssocID="{0A7AAFA0-8501-E34A-81BD-8D0CE1569E1E}" presName="firstComp" presStyleCnt="0"/>
      <dgm:spPr/>
    </dgm:pt>
    <dgm:pt modelId="{3B6DEDA8-2A67-1B46-BE81-03A98FFF9A47}" type="pres">
      <dgm:prSet presAssocID="{0A7AAFA0-8501-E34A-81BD-8D0CE1569E1E}" presName="firstChild" presStyleLbl="bgAccFollowNode1" presStyleIdx="0" presStyleCnt="5" custLinFactNeighborX="12429" custLinFactNeighborY="48027"/>
      <dgm:spPr/>
    </dgm:pt>
    <dgm:pt modelId="{6012BD96-5EDE-8D46-B8EC-28F54D7235E2}" type="pres">
      <dgm:prSet presAssocID="{0A7AAFA0-8501-E34A-81BD-8D0CE1569E1E}" presName="firstChildTx" presStyleLbl="bgAccFollowNode1" presStyleIdx="0" presStyleCnt="5">
        <dgm:presLayoutVars>
          <dgm:bulletEnabled val="1"/>
        </dgm:presLayoutVars>
      </dgm:prSet>
      <dgm:spPr/>
    </dgm:pt>
    <dgm:pt modelId="{65B7281D-0206-5043-8FAC-55B4D368A13B}" type="pres">
      <dgm:prSet presAssocID="{D8664BD5-54AE-BE43-9151-E0356A6618C5}" presName="comp" presStyleCnt="0"/>
      <dgm:spPr/>
    </dgm:pt>
    <dgm:pt modelId="{EB95ECBC-7AFE-C04C-9EC1-3F8B75E81069}" type="pres">
      <dgm:prSet presAssocID="{D8664BD5-54AE-BE43-9151-E0356A6618C5}" presName="child" presStyleLbl="bgAccFollowNode1" presStyleIdx="1" presStyleCnt="5" custScaleX="107999" custScaleY="59448" custLinFactNeighborX="-22452" custLinFactNeighborY="62624"/>
      <dgm:spPr/>
    </dgm:pt>
    <dgm:pt modelId="{4ACFAC52-0BEA-E14F-9E79-4CCCF8343487}" type="pres">
      <dgm:prSet presAssocID="{D8664BD5-54AE-BE43-9151-E0356A6618C5}" presName="childTx" presStyleLbl="bgAccFollowNode1" presStyleIdx="1" presStyleCnt="5">
        <dgm:presLayoutVars>
          <dgm:bulletEnabled val="1"/>
        </dgm:presLayoutVars>
      </dgm:prSet>
      <dgm:spPr/>
    </dgm:pt>
    <dgm:pt modelId="{6B4F4619-5A85-F94B-913C-1F64CC110BB1}" type="pres">
      <dgm:prSet presAssocID="{0A7AAFA0-8501-E34A-81BD-8D0CE1569E1E}" presName="negSpace" presStyleCnt="0"/>
      <dgm:spPr/>
    </dgm:pt>
    <dgm:pt modelId="{BD68F42E-D5AA-8048-8C44-49804105DD72}" type="pres">
      <dgm:prSet presAssocID="{0A7AAFA0-8501-E34A-81BD-8D0CE1569E1E}" presName="circle" presStyleLbl="node1" presStyleIdx="0" presStyleCnt="2" custScaleX="133631" custScaleY="120724" custLinFactNeighborX="-64920" custLinFactNeighborY="1623"/>
      <dgm:spPr/>
    </dgm:pt>
    <dgm:pt modelId="{567E44CD-C6CD-474F-B335-FF5A8301E884}" type="pres">
      <dgm:prSet presAssocID="{A73E4C2C-0E26-0A4F-B79B-3579779F8CD4}" presName="transSpace" presStyleCnt="0"/>
      <dgm:spPr/>
    </dgm:pt>
    <dgm:pt modelId="{CE465627-0F77-974B-86B0-5C0716D96A7A}" type="pres">
      <dgm:prSet presAssocID="{F99BADCB-6113-3840-99CC-8848B9243063}" presName="posSpace" presStyleCnt="0"/>
      <dgm:spPr/>
    </dgm:pt>
    <dgm:pt modelId="{536DAA62-CC27-E54F-8EE8-E85470E73C06}" type="pres">
      <dgm:prSet presAssocID="{F99BADCB-6113-3840-99CC-8848B9243063}" presName="vertFlow" presStyleCnt="0"/>
      <dgm:spPr/>
    </dgm:pt>
    <dgm:pt modelId="{E7D83FAB-CD32-3D46-A064-5781415FE281}" type="pres">
      <dgm:prSet presAssocID="{F99BADCB-6113-3840-99CC-8848B9243063}" presName="topSpace" presStyleCnt="0"/>
      <dgm:spPr/>
    </dgm:pt>
    <dgm:pt modelId="{AE6EEA2F-9512-1C40-A32A-6DD11A3A380E}" type="pres">
      <dgm:prSet presAssocID="{F99BADCB-6113-3840-99CC-8848B9243063}" presName="firstComp" presStyleCnt="0"/>
      <dgm:spPr/>
    </dgm:pt>
    <dgm:pt modelId="{260EDB27-7ABE-AF46-9594-3AAACB19BF88}" type="pres">
      <dgm:prSet presAssocID="{F99BADCB-6113-3840-99CC-8848B9243063}" presName="firstChild" presStyleLbl="bgAccFollowNode1" presStyleIdx="2" presStyleCnt="5" custLinFactNeighborX="-74353" custLinFactNeighborY="86902"/>
      <dgm:spPr/>
    </dgm:pt>
    <dgm:pt modelId="{8A5EF06D-3CB7-EC48-943C-B2BFADC5DABE}" type="pres">
      <dgm:prSet presAssocID="{F99BADCB-6113-3840-99CC-8848B9243063}" presName="firstChildTx" presStyleLbl="bgAccFollowNode1" presStyleIdx="2" presStyleCnt="5">
        <dgm:presLayoutVars>
          <dgm:bulletEnabled val="1"/>
        </dgm:presLayoutVars>
      </dgm:prSet>
      <dgm:spPr/>
    </dgm:pt>
    <dgm:pt modelId="{919A95B1-020E-CA45-88EF-CEAF59743412}" type="pres">
      <dgm:prSet presAssocID="{0CC79606-F871-DE4C-BE6A-6E2A2875B165}" presName="comp" presStyleCnt="0"/>
      <dgm:spPr/>
    </dgm:pt>
    <dgm:pt modelId="{9480E060-0B70-DF45-9607-96B697EC02D8}" type="pres">
      <dgm:prSet presAssocID="{0CC79606-F871-DE4C-BE6A-6E2A2875B165}" presName="child" presStyleLbl="bgAccFollowNode1" presStyleIdx="3" presStyleCnt="5" custScaleX="120598" custLinFactY="3023" custLinFactNeighborX="-27821" custLinFactNeighborY="100000"/>
      <dgm:spPr/>
    </dgm:pt>
    <dgm:pt modelId="{4739D7A4-7059-684B-9C80-66025075F0BD}" type="pres">
      <dgm:prSet presAssocID="{0CC79606-F871-DE4C-BE6A-6E2A2875B165}" presName="childTx" presStyleLbl="bgAccFollowNode1" presStyleIdx="3" presStyleCnt="5">
        <dgm:presLayoutVars>
          <dgm:bulletEnabled val="1"/>
        </dgm:presLayoutVars>
      </dgm:prSet>
      <dgm:spPr/>
    </dgm:pt>
    <dgm:pt modelId="{60014CA2-2FA4-824B-93F6-CE49DEA3D66B}" type="pres">
      <dgm:prSet presAssocID="{BED05B02-0CB5-A149-B1A0-1CB5B94FF072}" presName="comp" presStyleCnt="0"/>
      <dgm:spPr/>
    </dgm:pt>
    <dgm:pt modelId="{EA79AA64-CE6A-994F-B7CE-CD0F8891E41F}" type="pres">
      <dgm:prSet presAssocID="{BED05B02-0CB5-A149-B1A0-1CB5B94FF072}" presName="child" presStyleLbl="bgAccFollowNode1" presStyleIdx="4" presStyleCnt="5" custScaleX="85900" custLinFactY="-118001" custLinFactNeighborX="16284" custLinFactNeighborY="-200000"/>
      <dgm:spPr/>
    </dgm:pt>
    <dgm:pt modelId="{5DBCE234-8136-B449-8AFC-B0858820DF02}" type="pres">
      <dgm:prSet presAssocID="{BED05B02-0CB5-A149-B1A0-1CB5B94FF072}" presName="childTx" presStyleLbl="bgAccFollowNode1" presStyleIdx="4" presStyleCnt="5">
        <dgm:presLayoutVars>
          <dgm:bulletEnabled val="1"/>
        </dgm:presLayoutVars>
      </dgm:prSet>
      <dgm:spPr/>
    </dgm:pt>
    <dgm:pt modelId="{447A3FCE-333F-E34C-9548-A896EF0132AE}" type="pres">
      <dgm:prSet presAssocID="{F99BADCB-6113-3840-99CC-8848B9243063}" presName="negSpace" presStyleCnt="0"/>
      <dgm:spPr/>
    </dgm:pt>
    <dgm:pt modelId="{B5264BED-8B09-4440-A12D-DB5ED5B75DC9}" type="pres">
      <dgm:prSet presAssocID="{F99BADCB-6113-3840-99CC-8848B9243063}" presName="circle" presStyleLbl="node1" presStyleIdx="1" presStyleCnt="2" custScaleX="150392" custScaleY="105580" custLinFactNeighborX="-49083" custLinFactNeighborY="4068"/>
      <dgm:spPr/>
    </dgm:pt>
  </dgm:ptLst>
  <dgm:cxnLst>
    <dgm:cxn modelId="{9A3EC401-813B-7B4F-9085-24278C52EF7A}" srcId="{064AF243-C99D-4946-A23A-9238285A71A8}" destId="{0A7AAFA0-8501-E34A-81BD-8D0CE1569E1E}" srcOrd="0" destOrd="0" parTransId="{91BE26C1-7E4A-2049-AC58-9CAB33F197EF}" sibTransId="{A73E4C2C-0E26-0A4F-B79B-3579779F8CD4}"/>
    <dgm:cxn modelId="{B6C35804-5C58-CD4E-B1A5-60B4AF64BD69}" type="presOf" srcId="{D8664BD5-54AE-BE43-9151-E0356A6618C5}" destId="{EB95ECBC-7AFE-C04C-9EC1-3F8B75E81069}" srcOrd="0" destOrd="0" presId="urn:microsoft.com/office/officeart/2005/8/layout/hList9"/>
    <dgm:cxn modelId="{2C169309-3BF4-294C-AF91-C910A92A9856}" srcId="{F99BADCB-6113-3840-99CC-8848B9243063}" destId="{BED05B02-0CB5-A149-B1A0-1CB5B94FF072}" srcOrd="2" destOrd="0" parTransId="{4010E17D-3976-D24C-A967-43AF376E3C9D}" sibTransId="{C7758904-0DB9-8D45-B90B-23941F3C2BF9}"/>
    <dgm:cxn modelId="{4D2E9417-6E8E-B740-B8EF-CE845048BCC8}" type="presOf" srcId="{BED05B02-0CB5-A149-B1A0-1CB5B94FF072}" destId="{EA79AA64-CE6A-994F-B7CE-CD0F8891E41F}" srcOrd="0" destOrd="0" presId="urn:microsoft.com/office/officeart/2005/8/layout/hList9"/>
    <dgm:cxn modelId="{D4713429-CC1E-654D-B752-55663A62A265}" type="presOf" srcId="{F99BADCB-6113-3840-99CC-8848B9243063}" destId="{B5264BED-8B09-4440-A12D-DB5ED5B75DC9}" srcOrd="0" destOrd="0" presId="urn:microsoft.com/office/officeart/2005/8/layout/hList9"/>
    <dgm:cxn modelId="{74FDF32B-1345-E148-9912-E01397F0BB7C}" srcId="{064AF243-C99D-4946-A23A-9238285A71A8}" destId="{F99BADCB-6113-3840-99CC-8848B9243063}" srcOrd="1" destOrd="0" parTransId="{64A2FDCB-7B5D-6748-8DEA-53ED690DA9B9}" sibTransId="{6A05226E-EA16-7147-A41E-817287668504}"/>
    <dgm:cxn modelId="{02241B34-3768-A24A-B55A-3DA376CF739A}" type="presOf" srcId="{0CC79606-F871-DE4C-BE6A-6E2A2875B165}" destId="{9480E060-0B70-DF45-9607-96B697EC02D8}" srcOrd="0" destOrd="0" presId="urn:microsoft.com/office/officeart/2005/8/layout/hList9"/>
    <dgm:cxn modelId="{E775C048-54DB-E449-B05B-225282178383}" srcId="{0A7AAFA0-8501-E34A-81BD-8D0CE1569E1E}" destId="{FE76D04E-49D3-0F44-BEE8-2BA8D7D5AE25}" srcOrd="0" destOrd="0" parTransId="{C5D7D87E-F3F7-354E-B7F0-15D7EA04F90B}" sibTransId="{E09EA8E6-09E3-E547-B5D7-A6B1925894E1}"/>
    <dgm:cxn modelId="{0ACF8771-FAD4-0B4D-9B91-CAC823D74C40}" type="presOf" srcId="{D8FB6F19-CB8A-1B4D-8A1B-978B72496E69}" destId="{260EDB27-7ABE-AF46-9594-3AAACB19BF88}" srcOrd="0" destOrd="0" presId="urn:microsoft.com/office/officeart/2005/8/layout/hList9"/>
    <dgm:cxn modelId="{C6D9827F-3FA8-C140-8BE5-ED29DA9DA150}" type="presOf" srcId="{FE76D04E-49D3-0F44-BEE8-2BA8D7D5AE25}" destId="{6012BD96-5EDE-8D46-B8EC-28F54D7235E2}" srcOrd="1" destOrd="0" presId="urn:microsoft.com/office/officeart/2005/8/layout/hList9"/>
    <dgm:cxn modelId="{583F398B-122B-3B4B-8BAB-050BC0FA316C}" srcId="{0A7AAFA0-8501-E34A-81BD-8D0CE1569E1E}" destId="{D8664BD5-54AE-BE43-9151-E0356A6618C5}" srcOrd="1" destOrd="0" parTransId="{A8A3227E-7ED6-5143-BA57-10BD96C33358}" sibTransId="{9C9B4E45-64B2-CD44-B5CD-0EEDD48CC8AA}"/>
    <dgm:cxn modelId="{93EAE7B2-3304-2848-9F71-7B65FF9B569B}" type="presOf" srcId="{BED05B02-0CB5-A149-B1A0-1CB5B94FF072}" destId="{5DBCE234-8136-B449-8AFC-B0858820DF02}" srcOrd="1" destOrd="0" presId="urn:microsoft.com/office/officeart/2005/8/layout/hList9"/>
    <dgm:cxn modelId="{1D6E5BBB-3D36-CA40-AFFE-096C449E451F}" type="presOf" srcId="{D8FB6F19-CB8A-1B4D-8A1B-978B72496E69}" destId="{8A5EF06D-3CB7-EC48-943C-B2BFADC5DABE}" srcOrd="1" destOrd="0" presId="urn:microsoft.com/office/officeart/2005/8/layout/hList9"/>
    <dgm:cxn modelId="{ECE38EC1-06EA-B040-A752-93215359F74F}" srcId="{F99BADCB-6113-3840-99CC-8848B9243063}" destId="{0CC79606-F871-DE4C-BE6A-6E2A2875B165}" srcOrd="1" destOrd="0" parTransId="{5FBA5F54-8BD1-3944-9AD0-7CF9727A6419}" sibTransId="{D043AF13-2FA5-E843-A957-C4D3B5778F04}"/>
    <dgm:cxn modelId="{F5E918C2-7E93-4C43-B894-2F348324A135}" type="presOf" srcId="{064AF243-C99D-4946-A23A-9238285A71A8}" destId="{BE757D27-B9D5-5E4E-A738-21DD1038E69B}" srcOrd="0" destOrd="0" presId="urn:microsoft.com/office/officeart/2005/8/layout/hList9"/>
    <dgm:cxn modelId="{C87A40E3-7F6D-8B4D-B9A5-D2FA030D5B6F}" srcId="{F99BADCB-6113-3840-99CC-8848B9243063}" destId="{D8FB6F19-CB8A-1B4D-8A1B-978B72496E69}" srcOrd="0" destOrd="0" parTransId="{532C9F30-4FBE-3242-BEAF-A8758FBFE4CC}" sibTransId="{67BE84F7-BDCA-E645-8F1E-4FEF8673F05C}"/>
    <dgm:cxn modelId="{14CF7FE5-47A6-8B49-A0CC-FE96C3A77159}" type="presOf" srcId="{FE76D04E-49D3-0F44-BEE8-2BA8D7D5AE25}" destId="{3B6DEDA8-2A67-1B46-BE81-03A98FFF9A47}" srcOrd="0" destOrd="0" presId="urn:microsoft.com/office/officeart/2005/8/layout/hList9"/>
    <dgm:cxn modelId="{868B6BEC-559F-6344-9B37-CF43A4D4EC9D}" type="presOf" srcId="{D8664BD5-54AE-BE43-9151-E0356A6618C5}" destId="{4ACFAC52-0BEA-E14F-9E79-4CCCF8343487}" srcOrd="1" destOrd="0" presId="urn:microsoft.com/office/officeart/2005/8/layout/hList9"/>
    <dgm:cxn modelId="{21BC2FEF-24BF-D344-BDC6-DF4CFC438365}" type="presOf" srcId="{0A7AAFA0-8501-E34A-81BD-8D0CE1569E1E}" destId="{BD68F42E-D5AA-8048-8C44-49804105DD72}" srcOrd="0" destOrd="0" presId="urn:microsoft.com/office/officeart/2005/8/layout/hList9"/>
    <dgm:cxn modelId="{7F84ECF7-C94D-7E4F-B836-00248631F8B7}" type="presOf" srcId="{0CC79606-F871-DE4C-BE6A-6E2A2875B165}" destId="{4739D7A4-7059-684B-9C80-66025075F0BD}" srcOrd="1" destOrd="0" presId="urn:microsoft.com/office/officeart/2005/8/layout/hList9"/>
    <dgm:cxn modelId="{CA6D63AA-71D8-2A40-9D3A-5181E7749043}" type="presParOf" srcId="{BE757D27-B9D5-5E4E-A738-21DD1038E69B}" destId="{A63A2669-E8E1-A447-A386-52D2C7651194}" srcOrd="0" destOrd="0" presId="urn:microsoft.com/office/officeart/2005/8/layout/hList9"/>
    <dgm:cxn modelId="{E8B8D7F5-48B2-1F41-B9A3-F09194CF4B76}" type="presParOf" srcId="{BE757D27-B9D5-5E4E-A738-21DD1038E69B}" destId="{6C8F3163-9033-6A42-8379-93CEA57AE931}" srcOrd="1" destOrd="0" presId="urn:microsoft.com/office/officeart/2005/8/layout/hList9"/>
    <dgm:cxn modelId="{98C68007-6C6F-2845-9ED2-8AC9B591140C}" type="presParOf" srcId="{6C8F3163-9033-6A42-8379-93CEA57AE931}" destId="{BFB487C7-D8A4-BE4E-ADC6-108AD2C2673C}" srcOrd="0" destOrd="0" presId="urn:microsoft.com/office/officeart/2005/8/layout/hList9"/>
    <dgm:cxn modelId="{641B6502-2F0C-A440-8F67-EDD7F33C88D4}" type="presParOf" srcId="{6C8F3163-9033-6A42-8379-93CEA57AE931}" destId="{9688D14F-DEA6-B440-AE7E-1EA2CE0368B1}" srcOrd="1" destOrd="0" presId="urn:microsoft.com/office/officeart/2005/8/layout/hList9"/>
    <dgm:cxn modelId="{19EE89E2-E659-DF4A-A324-96FD95748EC5}" type="presParOf" srcId="{9688D14F-DEA6-B440-AE7E-1EA2CE0368B1}" destId="{3B6DEDA8-2A67-1B46-BE81-03A98FFF9A47}" srcOrd="0" destOrd="0" presId="urn:microsoft.com/office/officeart/2005/8/layout/hList9"/>
    <dgm:cxn modelId="{931377C3-33E9-7945-BE49-EABD29FA91FE}" type="presParOf" srcId="{9688D14F-DEA6-B440-AE7E-1EA2CE0368B1}" destId="{6012BD96-5EDE-8D46-B8EC-28F54D7235E2}" srcOrd="1" destOrd="0" presId="urn:microsoft.com/office/officeart/2005/8/layout/hList9"/>
    <dgm:cxn modelId="{5E743C0A-A39B-5D44-A55D-D6980D66F9F0}" type="presParOf" srcId="{6C8F3163-9033-6A42-8379-93CEA57AE931}" destId="{65B7281D-0206-5043-8FAC-55B4D368A13B}" srcOrd="2" destOrd="0" presId="urn:microsoft.com/office/officeart/2005/8/layout/hList9"/>
    <dgm:cxn modelId="{B68315DD-1337-324E-8D32-71D8AFD72435}" type="presParOf" srcId="{65B7281D-0206-5043-8FAC-55B4D368A13B}" destId="{EB95ECBC-7AFE-C04C-9EC1-3F8B75E81069}" srcOrd="0" destOrd="0" presId="urn:microsoft.com/office/officeart/2005/8/layout/hList9"/>
    <dgm:cxn modelId="{42929FFE-4633-A44A-B7C0-5D94E1AFDD17}" type="presParOf" srcId="{65B7281D-0206-5043-8FAC-55B4D368A13B}" destId="{4ACFAC52-0BEA-E14F-9E79-4CCCF8343487}" srcOrd="1" destOrd="0" presId="urn:microsoft.com/office/officeart/2005/8/layout/hList9"/>
    <dgm:cxn modelId="{600942ED-6A45-E24A-998B-76878F73803B}" type="presParOf" srcId="{BE757D27-B9D5-5E4E-A738-21DD1038E69B}" destId="{6B4F4619-5A85-F94B-913C-1F64CC110BB1}" srcOrd="2" destOrd="0" presId="urn:microsoft.com/office/officeart/2005/8/layout/hList9"/>
    <dgm:cxn modelId="{A59E6BA4-663F-1D4C-B258-8FD8D8D15622}" type="presParOf" srcId="{BE757D27-B9D5-5E4E-A738-21DD1038E69B}" destId="{BD68F42E-D5AA-8048-8C44-49804105DD72}" srcOrd="3" destOrd="0" presId="urn:microsoft.com/office/officeart/2005/8/layout/hList9"/>
    <dgm:cxn modelId="{9BE371C0-D7B9-7848-8D57-3A0A7F56C455}" type="presParOf" srcId="{BE757D27-B9D5-5E4E-A738-21DD1038E69B}" destId="{567E44CD-C6CD-474F-B335-FF5A8301E884}" srcOrd="4" destOrd="0" presId="urn:microsoft.com/office/officeart/2005/8/layout/hList9"/>
    <dgm:cxn modelId="{5F08BB79-5594-6744-B289-CE07B6D84A18}" type="presParOf" srcId="{BE757D27-B9D5-5E4E-A738-21DD1038E69B}" destId="{CE465627-0F77-974B-86B0-5C0716D96A7A}" srcOrd="5" destOrd="0" presId="urn:microsoft.com/office/officeart/2005/8/layout/hList9"/>
    <dgm:cxn modelId="{6D9BF7D7-B1D1-524D-877D-5144938EA7DF}" type="presParOf" srcId="{BE757D27-B9D5-5E4E-A738-21DD1038E69B}" destId="{536DAA62-CC27-E54F-8EE8-E85470E73C06}" srcOrd="6" destOrd="0" presId="urn:microsoft.com/office/officeart/2005/8/layout/hList9"/>
    <dgm:cxn modelId="{CFA10642-590E-AC45-8BE9-4A7493D7940E}" type="presParOf" srcId="{536DAA62-CC27-E54F-8EE8-E85470E73C06}" destId="{E7D83FAB-CD32-3D46-A064-5781415FE281}" srcOrd="0" destOrd="0" presId="urn:microsoft.com/office/officeart/2005/8/layout/hList9"/>
    <dgm:cxn modelId="{B68755FA-0C04-7F48-A504-5EA1FD754370}" type="presParOf" srcId="{536DAA62-CC27-E54F-8EE8-E85470E73C06}" destId="{AE6EEA2F-9512-1C40-A32A-6DD11A3A380E}" srcOrd="1" destOrd="0" presId="urn:microsoft.com/office/officeart/2005/8/layout/hList9"/>
    <dgm:cxn modelId="{6FF139E2-5C24-6B45-998F-DF5C634CF4D0}" type="presParOf" srcId="{AE6EEA2F-9512-1C40-A32A-6DD11A3A380E}" destId="{260EDB27-7ABE-AF46-9594-3AAACB19BF88}" srcOrd="0" destOrd="0" presId="urn:microsoft.com/office/officeart/2005/8/layout/hList9"/>
    <dgm:cxn modelId="{6C504A8A-AF12-AD42-BAFB-435B10D9D395}" type="presParOf" srcId="{AE6EEA2F-9512-1C40-A32A-6DD11A3A380E}" destId="{8A5EF06D-3CB7-EC48-943C-B2BFADC5DABE}" srcOrd="1" destOrd="0" presId="urn:microsoft.com/office/officeart/2005/8/layout/hList9"/>
    <dgm:cxn modelId="{DB24DA8F-E399-7040-83D7-C2A19432D1DC}" type="presParOf" srcId="{536DAA62-CC27-E54F-8EE8-E85470E73C06}" destId="{919A95B1-020E-CA45-88EF-CEAF59743412}" srcOrd="2" destOrd="0" presId="urn:microsoft.com/office/officeart/2005/8/layout/hList9"/>
    <dgm:cxn modelId="{A0A169E0-06D7-CA49-9E13-F88D268119C7}" type="presParOf" srcId="{919A95B1-020E-CA45-88EF-CEAF59743412}" destId="{9480E060-0B70-DF45-9607-96B697EC02D8}" srcOrd="0" destOrd="0" presId="urn:microsoft.com/office/officeart/2005/8/layout/hList9"/>
    <dgm:cxn modelId="{70837059-5A3F-3E4C-A8F3-53399D2D9F90}" type="presParOf" srcId="{919A95B1-020E-CA45-88EF-CEAF59743412}" destId="{4739D7A4-7059-684B-9C80-66025075F0BD}" srcOrd="1" destOrd="0" presId="urn:microsoft.com/office/officeart/2005/8/layout/hList9"/>
    <dgm:cxn modelId="{B1B8748E-0A10-3E44-8534-912A6DE3B6E4}" type="presParOf" srcId="{536DAA62-CC27-E54F-8EE8-E85470E73C06}" destId="{60014CA2-2FA4-824B-93F6-CE49DEA3D66B}" srcOrd="3" destOrd="0" presId="urn:microsoft.com/office/officeart/2005/8/layout/hList9"/>
    <dgm:cxn modelId="{2A54D9B6-3006-3E4E-9006-63FE35E480FD}" type="presParOf" srcId="{60014CA2-2FA4-824B-93F6-CE49DEA3D66B}" destId="{EA79AA64-CE6A-994F-B7CE-CD0F8891E41F}" srcOrd="0" destOrd="0" presId="urn:microsoft.com/office/officeart/2005/8/layout/hList9"/>
    <dgm:cxn modelId="{25FA8FBA-0528-E949-9345-46EE36EAC9A0}" type="presParOf" srcId="{60014CA2-2FA4-824B-93F6-CE49DEA3D66B}" destId="{5DBCE234-8136-B449-8AFC-B0858820DF02}" srcOrd="1" destOrd="0" presId="urn:microsoft.com/office/officeart/2005/8/layout/hList9"/>
    <dgm:cxn modelId="{33BB61F8-9B91-E14D-B409-C4E041D5440B}" type="presParOf" srcId="{BE757D27-B9D5-5E4E-A738-21DD1038E69B}" destId="{447A3FCE-333F-E34C-9548-A896EF0132AE}" srcOrd="7" destOrd="0" presId="urn:microsoft.com/office/officeart/2005/8/layout/hList9"/>
    <dgm:cxn modelId="{CA259FB5-E190-674E-8807-D871F9D1CCFE}" type="presParOf" srcId="{BE757D27-B9D5-5E4E-A738-21DD1038E69B}" destId="{B5264BED-8B09-4440-A12D-DB5ED5B75DC9}"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E6BF21B-0AFB-2947-94E3-22409B864CD9}" type="doc">
      <dgm:prSet loTypeId="urn:microsoft.com/office/officeart/2005/8/layout/radial5" loCatId="" qsTypeId="urn:microsoft.com/office/officeart/2005/8/quickstyle/3d7" qsCatId="3D" csTypeId="urn:microsoft.com/office/officeart/2005/8/colors/colorful4" csCatId="colorful" phldr="1"/>
      <dgm:spPr/>
      <dgm:t>
        <a:bodyPr/>
        <a:lstStyle/>
        <a:p>
          <a:endParaRPr lang="en-GB"/>
        </a:p>
      </dgm:t>
    </dgm:pt>
    <dgm:pt modelId="{0C37EA19-EC71-9549-82A9-D58257FC37D0}">
      <dgm:prSet phldrT="[Text]"/>
      <dgm:spPr/>
      <dgm:t>
        <a:bodyPr/>
        <a:lstStyle/>
        <a:p>
          <a:r>
            <a:rPr lang="en-GB" dirty="0"/>
            <a:t>Employees</a:t>
          </a:r>
        </a:p>
      </dgm:t>
    </dgm:pt>
    <dgm:pt modelId="{2A98C5A1-FF9A-094D-A5A9-54BEE905D24D}" type="parTrans" cxnId="{B26AA187-C4CA-DD4B-A240-6C44618132D6}">
      <dgm:prSet/>
      <dgm:spPr/>
      <dgm:t>
        <a:bodyPr/>
        <a:lstStyle/>
        <a:p>
          <a:endParaRPr lang="en-GB"/>
        </a:p>
      </dgm:t>
    </dgm:pt>
    <dgm:pt modelId="{621BCDDF-DD05-BA4E-87E6-33D8EC1334F8}" type="sibTrans" cxnId="{B26AA187-C4CA-DD4B-A240-6C44618132D6}">
      <dgm:prSet/>
      <dgm:spPr/>
      <dgm:t>
        <a:bodyPr/>
        <a:lstStyle/>
        <a:p>
          <a:endParaRPr lang="en-GB"/>
        </a:p>
      </dgm:t>
    </dgm:pt>
    <dgm:pt modelId="{F00FF80E-F7B2-ED43-A5DB-A2E28E0CCF02}">
      <dgm:prSet phldrT="[Text]" custT="1"/>
      <dgm:spPr/>
      <dgm:t>
        <a:bodyPr/>
        <a:lstStyle/>
        <a:p>
          <a:r>
            <a:rPr lang="en-GB" sz="1200" dirty="0"/>
            <a:t>Highly Motivation </a:t>
          </a:r>
        </a:p>
      </dgm:t>
    </dgm:pt>
    <dgm:pt modelId="{C3A12BF3-32ED-5545-A0A3-438F78F7D3B1}" type="parTrans" cxnId="{C38A4492-8786-7F49-AA76-17995EB81DF7}">
      <dgm:prSet/>
      <dgm:spPr/>
      <dgm:t>
        <a:bodyPr/>
        <a:lstStyle/>
        <a:p>
          <a:endParaRPr lang="en-GB" dirty="0"/>
        </a:p>
      </dgm:t>
    </dgm:pt>
    <dgm:pt modelId="{D010D171-4BD0-5A41-B22F-B8DD3B74B02A}" type="sibTrans" cxnId="{C38A4492-8786-7F49-AA76-17995EB81DF7}">
      <dgm:prSet/>
      <dgm:spPr/>
      <dgm:t>
        <a:bodyPr/>
        <a:lstStyle/>
        <a:p>
          <a:endParaRPr lang="en-GB"/>
        </a:p>
      </dgm:t>
    </dgm:pt>
    <dgm:pt modelId="{D6E17F16-E9DA-2447-AB3B-7341CFCB08EE}">
      <dgm:prSet phldrT="[Text]" custT="1"/>
      <dgm:spPr/>
      <dgm:t>
        <a:bodyPr/>
        <a:lstStyle/>
        <a:p>
          <a:r>
            <a:rPr lang="en-GB" sz="1200" dirty="0"/>
            <a:t>Well-Preparation</a:t>
          </a:r>
        </a:p>
      </dgm:t>
    </dgm:pt>
    <dgm:pt modelId="{D018E53F-E7FF-E64A-A950-95A9A497D325}" type="parTrans" cxnId="{75C933A2-E8C7-C543-A58E-37C2830E956E}">
      <dgm:prSet/>
      <dgm:spPr/>
      <dgm:t>
        <a:bodyPr/>
        <a:lstStyle/>
        <a:p>
          <a:endParaRPr lang="en-GB" dirty="0"/>
        </a:p>
      </dgm:t>
    </dgm:pt>
    <dgm:pt modelId="{7B523AE6-EFC9-EF4D-B3E9-6E6CBA8B92C2}" type="sibTrans" cxnId="{75C933A2-E8C7-C543-A58E-37C2830E956E}">
      <dgm:prSet/>
      <dgm:spPr/>
      <dgm:t>
        <a:bodyPr/>
        <a:lstStyle/>
        <a:p>
          <a:endParaRPr lang="en-GB"/>
        </a:p>
      </dgm:t>
    </dgm:pt>
    <dgm:pt modelId="{D74E9D17-166E-3C47-82EB-B9811EA83CE2}">
      <dgm:prSet phldrT="[Text]" custT="1"/>
      <dgm:spPr/>
      <dgm:t>
        <a:bodyPr/>
        <a:lstStyle/>
        <a:p>
          <a:r>
            <a:rPr lang="en-GB" sz="1200" dirty="0"/>
            <a:t>Family highly support</a:t>
          </a:r>
        </a:p>
      </dgm:t>
    </dgm:pt>
    <dgm:pt modelId="{989BC70A-8362-8942-AC3D-5FDBCF1E4A69}" type="parTrans" cxnId="{3FF1F903-D131-6F4D-9599-DF4AB5495EDE}">
      <dgm:prSet/>
      <dgm:spPr/>
      <dgm:t>
        <a:bodyPr/>
        <a:lstStyle/>
        <a:p>
          <a:endParaRPr lang="en-GB" dirty="0"/>
        </a:p>
      </dgm:t>
    </dgm:pt>
    <dgm:pt modelId="{85F2813A-DE82-C14A-B0FE-0C59C42B86A7}" type="sibTrans" cxnId="{3FF1F903-D131-6F4D-9599-DF4AB5495EDE}">
      <dgm:prSet/>
      <dgm:spPr/>
      <dgm:t>
        <a:bodyPr/>
        <a:lstStyle/>
        <a:p>
          <a:endParaRPr lang="en-GB"/>
        </a:p>
      </dgm:t>
    </dgm:pt>
    <dgm:pt modelId="{F2C79983-A5C3-8C4E-8F21-D31A7F35E18C}">
      <dgm:prSet phldrT="[Text]" custT="1"/>
      <dgm:spPr/>
      <dgm:t>
        <a:bodyPr/>
        <a:lstStyle/>
        <a:p>
          <a:r>
            <a:rPr lang="en-GB" sz="1200" dirty="0"/>
            <a:t>Always upgrade skill</a:t>
          </a:r>
        </a:p>
      </dgm:t>
    </dgm:pt>
    <dgm:pt modelId="{13FDAA27-FD0E-EC47-98F0-EC38BE915AC3}" type="parTrans" cxnId="{3D0D5D96-1327-4340-9640-DD98A43C91D2}">
      <dgm:prSet/>
      <dgm:spPr/>
      <dgm:t>
        <a:bodyPr/>
        <a:lstStyle/>
        <a:p>
          <a:endParaRPr lang="en-GB" dirty="0"/>
        </a:p>
      </dgm:t>
    </dgm:pt>
    <dgm:pt modelId="{9FB6D801-4282-7043-A37F-70DC737B42A4}" type="sibTrans" cxnId="{3D0D5D96-1327-4340-9640-DD98A43C91D2}">
      <dgm:prSet/>
      <dgm:spPr/>
      <dgm:t>
        <a:bodyPr/>
        <a:lstStyle/>
        <a:p>
          <a:endParaRPr lang="en-GB"/>
        </a:p>
      </dgm:t>
    </dgm:pt>
    <dgm:pt modelId="{9B85E6CA-FB6C-7D4F-981C-B368B40DDC45}">
      <dgm:prSet phldrT="[Text]" custT="1"/>
      <dgm:spPr/>
      <dgm:t>
        <a:bodyPr/>
        <a:lstStyle/>
        <a:p>
          <a:r>
            <a:rPr lang="en-GB" sz="1200" dirty="0"/>
            <a:t>Attitude</a:t>
          </a:r>
        </a:p>
      </dgm:t>
    </dgm:pt>
    <dgm:pt modelId="{9C97666B-6707-DB45-A288-2CA819202E67}" type="parTrans" cxnId="{85D61247-4F4A-8141-BDAF-6B202988BD80}">
      <dgm:prSet/>
      <dgm:spPr/>
      <dgm:t>
        <a:bodyPr/>
        <a:lstStyle/>
        <a:p>
          <a:endParaRPr lang="en-GB" dirty="0"/>
        </a:p>
      </dgm:t>
    </dgm:pt>
    <dgm:pt modelId="{468F57E7-81CB-D948-91E2-C41B6FC26DE4}" type="sibTrans" cxnId="{85D61247-4F4A-8141-BDAF-6B202988BD80}">
      <dgm:prSet/>
      <dgm:spPr/>
      <dgm:t>
        <a:bodyPr/>
        <a:lstStyle/>
        <a:p>
          <a:endParaRPr lang="en-GB"/>
        </a:p>
      </dgm:t>
    </dgm:pt>
    <dgm:pt modelId="{777820F2-42C7-EC45-8AF2-7B0C27D41C44}" type="pres">
      <dgm:prSet presAssocID="{8E6BF21B-0AFB-2947-94E3-22409B864CD9}" presName="Name0" presStyleCnt="0">
        <dgm:presLayoutVars>
          <dgm:chMax val="1"/>
          <dgm:dir/>
          <dgm:animLvl val="ctr"/>
          <dgm:resizeHandles val="exact"/>
        </dgm:presLayoutVars>
      </dgm:prSet>
      <dgm:spPr/>
    </dgm:pt>
    <dgm:pt modelId="{4F584BC5-8965-0C48-904B-DAEA52A9B384}" type="pres">
      <dgm:prSet presAssocID="{0C37EA19-EC71-9549-82A9-D58257FC37D0}" presName="centerShape" presStyleLbl="node0" presStyleIdx="0" presStyleCnt="1"/>
      <dgm:spPr/>
    </dgm:pt>
    <dgm:pt modelId="{12FD7B2C-A2E7-4B42-BFCF-7DF39C91E582}" type="pres">
      <dgm:prSet presAssocID="{C3A12BF3-32ED-5545-A0A3-438F78F7D3B1}" presName="parTrans" presStyleLbl="sibTrans2D1" presStyleIdx="0" presStyleCnt="5"/>
      <dgm:spPr/>
    </dgm:pt>
    <dgm:pt modelId="{BA188A11-8C80-6F4F-98EE-35DB225A9AC6}" type="pres">
      <dgm:prSet presAssocID="{C3A12BF3-32ED-5545-A0A3-438F78F7D3B1}" presName="connectorText" presStyleLbl="sibTrans2D1" presStyleIdx="0" presStyleCnt="5"/>
      <dgm:spPr/>
    </dgm:pt>
    <dgm:pt modelId="{E445EFBC-2B90-E948-BD1B-07BA62785AEC}" type="pres">
      <dgm:prSet presAssocID="{F00FF80E-F7B2-ED43-A5DB-A2E28E0CCF02}" presName="node" presStyleLbl="node1" presStyleIdx="0" presStyleCnt="5">
        <dgm:presLayoutVars>
          <dgm:bulletEnabled val="1"/>
        </dgm:presLayoutVars>
      </dgm:prSet>
      <dgm:spPr/>
    </dgm:pt>
    <dgm:pt modelId="{C1D5C2B4-7805-6244-BA05-69E9676AA21C}" type="pres">
      <dgm:prSet presAssocID="{D018E53F-E7FF-E64A-A950-95A9A497D325}" presName="parTrans" presStyleLbl="sibTrans2D1" presStyleIdx="1" presStyleCnt="5"/>
      <dgm:spPr/>
    </dgm:pt>
    <dgm:pt modelId="{01289262-FE04-954A-9258-63EFBCDD0E20}" type="pres">
      <dgm:prSet presAssocID="{D018E53F-E7FF-E64A-A950-95A9A497D325}" presName="connectorText" presStyleLbl="sibTrans2D1" presStyleIdx="1" presStyleCnt="5"/>
      <dgm:spPr/>
    </dgm:pt>
    <dgm:pt modelId="{7521C39B-CA6D-B04C-BD62-EF73F5AA13B8}" type="pres">
      <dgm:prSet presAssocID="{D6E17F16-E9DA-2447-AB3B-7341CFCB08EE}" presName="node" presStyleLbl="node1" presStyleIdx="1" presStyleCnt="5">
        <dgm:presLayoutVars>
          <dgm:bulletEnabled val="1"/>
        </dgm:presLayoutVars>
      </dgm:prSet>
      <dgm:spPr/>
    </dgm:pt>
    <dgm:pt modelId="{A619EAD1-B841-9245-AE78-7CCBB3F7DBB5}" type="pres">
      <dgm:prSet presAssocID="{989BC70A-8362-8942-AC3D-5FDBCF1E4A69}" presName="parTrans" presStyleLbl="sibTrans2D1" presStyleIdx="2" presStyleCnt="5"/>
      <dgm:spPr/>
    </dgm:pt>
    <dgm:pt modelId="{D4F91C55-6192-E54D-9193-CF34B01CE631}" type="pres">
      <dgm:prSet presAssocID="{989BC70A-8362-8942-AC3D-5FDBCF1E4A69}" presName="connectorText" presStyleLbl="sibTrans2D1" presStyleIdx="2" presStyleCnt="5"/>
      <dgm:spPr/>
    </dgm:pt>
    <dgm:pt modelId="{FCD875D0-2421-654C-8F66-F0637C430C1C}" type="pres">
      <dgm:prSet presAssocID="{D74E9D17-166E-3C47-82EB-B9811EA83CE2}" presName="node" presStyleLbl="node1" presStyleIdx="2" presStyleCnt="5">
        <dgm:presLayoutVars>
          <dgm:bulletEnabled val="1"/>
        </dgm:presLayoutVars>
      </dgm:prSet>
      <dgm:spPr/>
    </dgm:pt>
    <dgm:pt modelId="{C3440C5F-B26C-6D40-8BBF-190BD0B1930F}" type="pres">
      <dgm:prSet presAssocID="{13FDAA27-FD0E-EC47-98F0-EC38BE915AC3}" presName="parTrans" presStyleLbl="sibTrans2D1" presStyleIdx="3" presStyleCnt="5"/>
      <dgm:spPr/>
    </dgm:pt>
    <dgm:pt modelId="{F59189BC-8C20-AE49-996C-CABDD1A93A06}" type="pres">
      <dgm:prSet presAssocID="{13FDAA27-FD0E-EC47-98F0-EC38BE915AC3}" presName="connectorText" presStyleLbl="sibTrans2D1" presStyleIdx="3" presStyleCnt="5"/>
      <dgm:spPr/>
    </dgm:pt>
    <dgm:pt modelId="{1F751AED-D11B-DB4C-90D9-487D5A444835}" type="pres">
      <dgm:prSet presAssocID="{F2C79983-A5C3-8C4E-8F21-D31A7F35E18C}" presName="node" presStyleLbl="node1" presStyleIdx="3" presStyleCnt="5">
        <dgm:presLayoutVars>
          <dgm:bulletEnabled val="1"/>
        </dgm:presLayoutVars>
      </dgm:prSet>
      <dgm:spPr/>
    </dgm:pt>
    <dgm:pt modelId="{CB6493FE-5935-9444-A2E6-69D7C0FE81FB}" type="pres">
      <dgm:prSet presAssocID="{9C97666B-6707-DB45-A288-2CA819202E67}" presName="parTrans" presStyleLbl="sibTrans2D1" presStyleIdx="4" presStyleCnt="5"/>
      <dgm:spPr/>
    </dgm:pt>
    <dgm:pt modelId="{A142FA28-F4D4-A441-B144-3ADFE48B6C68}" type="pres">
      <dgm:prSet presAssocID="{9C97666B-6707-DB45-A288-2CA819202E67}" presName="connectorText" presStyleLbl="sibTrans2D1" presStyleIdx="4" presStyleCnt="5"/>
      <dgm:spPr/>
    </dgm:pt>
    <dgm:pt modelId="{E8C33926-B3D7-C44A-ABF0-335C421A5D6B}" type="pres">
      <dgm:prSet presAssocID="{9B85E6CA-FB6C-7D4F-981C-B368B40DDC45}" presName="node" presStyleLbl="node1" presStyleIdx="4" presStyleCnt="5">
        <dgm:presLayoutVars>
          <dgm:bulletEnabled val="1"/>
        </dgm:presLayoutVars>
      </dgm:prSet>
      <dgm:spPr/>
    </dgm:pt>
  </dgm:ptLst>
  <dgm:cxnLst>
    <dgm:cxn modelId="{3FF1F903-D131-6F4D-9599-DF4AB5495EDE}" srcId="{0C37EA19-EC71-9549-82A9-D58257FC37D0}" destId="{D74E9D17-166E-3C47-82EB-B9811EA83CE2}" srcOrd="2" destOrd="0" parTransId="{989BC70A-8362-8942-AC3D-5FDBCF1E4A69}" sibTransId="{85F2813A-DE82-C14A-B0FE-0C59C42B86A7}"/>
    <dgm:cxn modelId="{6AD0290E-0966-7142-A449-EB8FC35A9C32}" type="presOf" srcId="{13FDAA27-FD0E-EC47-98F0-EC38BE915AC3}" destId="{F59189BC-8C20-AE49-996C-CABDD1A93A06}" srcOrd="1" destOrd="0" presId="urn:microsoft.com/office/officeart/2005/8/layout/radial5"/>
    <dgm:cxn modelId="{DBB9C510-9907-6349-A84B-B054A83DBFEC}" type="presOf" srcId="{989BC70A-8362-8942-AC3D-5FDBCF1E4A69}" destId="{D4F91C55-6192-E54D-9193-CF34B01CE631}" srcOrd="1" destOrd="0" presId="urn:microsoft.com/office/officeart/2005/8/layout/radial5"/>
    <dgm:cxn modelId="{F074F843-3F6A-CC43-948B-DE2A6445F441}" type="presOf" srcId="{D018E53F-E7FF-E64A-A950-95A9A497D325}" destId="{C1D5C2B4-7805-6244-BA05-69E9676AA21C}" srcOrd="0" destOrd="0" presId="urn:microsoft.com/office/officeart/2005/8/layout/radial5"/>
    <dgm:cxn modelId="{85D61247-4F4A-8141-BDAF-6B202988BD80}" srcId="{0C37EA19-EC71-9549-82A9-D58257FC37D0}" destId="{9B85E6CA-FB6C-7D4F-981C-B368B40DDC45}" srcOrd="4" destOrd="0" parTransId="{9C97666B-6707-DB45-A288-2CA819202E67}" sibTransId="{468F57E7-81CB-D948-91E2-C41B6FC26DE4}"/>
    <dgm:cxn modelId="{82A7FE4F-4F5A-7A4E-B337-7E4E4D0096DD}" type="presOf" srcId="{8E6BF21B-0AFB-2947-94E3-22409B864CD9}" destId="{777820F2-42C7-EC45-8AF2-7B0C27D41C44}" srcOrd="0" destOrd="0" presId="urn:microsoft.com/office/officeart/2005/8/layout/radial5"/>
    <dgm:cxn modelId="{88986056-71FB-9645-A246-43BCB07DF84E}" type="presOf" srcId="{F2C79983-A5C3-8C4E-8F21-D31A7F35E18C}" destId="{1F751AED-D11B-DB4C-90D9-487D5A444835}" srcOrd="0" destOrd="0" presId="urn:microsoft.com/office/officeart/2005/8/layout/radial5"/>
    <dgm:cxn modelId="{193D267E-63D2-A040-887B-454C049269DC}" type="presOf" srcId="{9B85E6CA-FB6C-7D4F-981C-B368B40DDC45}" destId="{E8C33926-B3D7-C44A-ABF0-335C421A5D6B}" srcOrd="0" destOrd="0" presId="urn:microsoft.com/office/officeart/2005/8/layout/radial5"/>
    <dgm:cxn modelId="{63098E81-3789-4945-85E7-CDA428DD397A}" type="presOf" srcId="{C3A12BF3-32ED-5545-A0A3-438F78F7D3B1}" destId="{BA188A11-8C80-6F4F-98EE-35DB225A9AC6}" srcOrd="1" destOrd="0" presId="urn:microsoft.com/office/officeart/2005/8/layout/radial5"/>
    <dgm:cxn modelId="{9AFC9686-76AA-E242-8B33-7EB8CE79808C}" type="presOf" srcId="{C3A12BF3-32ED-5545-A0A3-438F78F7D3B1}" destId="{12FD7B2C-A2E7-4B42-BFCF-7DF39C91E582}" srcOrd="0" destOrd="0" presId="urn:microsoft.com/office/officeart/2005/8/layout/radial5"/>
    <dgm:cxn modelId="{B26AA187-C4CA-DD4B-A240-6C44618132D6}" srcId="{8E6BF21B-0AFB-2947-94E3-22409B864CD9}" destId="{0C37EA19-EC71-9549-82A9-D58257FC37D0}" srcOrd="0" destOrd="0" parTransId="{2A98C5A1-FF9A-094D-A5A9-54BEE905D24D}" sibTransId="{621BCDDF-DD05-BA4E-87E6-33D8EC1334F8}"/>
    <dgm:cxn modelId="{C38A4492-8786-7F49-AA76-17995EB81DF7}" srcId="{0C37EA19-EC71-9549-82A9-D58257FC37D0}" destId="{F00FF80E-F7B2-ED43-A5DB-A2E28E0CCF02}" srcOrd="0" destOrd="0" parTransId="{C3A12BF3-32ED-5545-A0A3-438F78F7D3B1}" sibTransId="{D010D171-4BD0-5A41-B22F-B8DD3B74B02A}"/>
    <dgm:cxn modelId="{3D0D5D96-1327-4340-9640-DD98A43C91D2}" srcId="{0C37EA19-EC71-9549-82A9-D58257FC37D0}" destId="{F2C79983-A5C3-8C4E-8F21-D31A7F35E18C}" srcOrd="3" destOrd="0" parTransId="{13FDAA27-FD0E-EC47-98F0-EC38BE915AC3}" sibTransId="{9FB6D801-4282-7043-A37F-70DC737B42A4}"/>
    <dgm:cxn modelId="{562A799D-56B2-8B48-9F06-CF4E04D51EA3}" type="presOf" srcId="{F00FF80E-F7B2-ED43-A5DB-A2E28E0CCF02}" destId="{E445EFBC-2B90-E948-BD1B-07BA62785AEC}" srcOrd="0" destOrd="0" presId="urn:microsoft.com/office/officeart/2005/8/layout/radial5"/>
    <dgm:cxn modelId="{75C933A2-E8C7-C543-A58E-37C2830E956E}" srcId="{0C37EA19-EC71-9549-82A9-D58257FC37D0}" destId="{D6E17F16-E9DA-2447-AB3B-7341CFCB08EE}" srcOrd="1" destOrd="0" parTransId="{D018E53F-E7FF-E64A-A950-95A9A497D325}" sibTransId="{7B523AE6-EFC9-EF4D-B3E9-6E6CBA8B92C2}"/>
    <dgm:cxn modelId="{4E511DA3-13A1-1741-BC94-A1DAC9402A46}" type="presOf" srcId="{989BC70A-8362-8942-AC3D-5FDBCF1E4A69}" destId="{A619EAD1-B841-9245-AE78-7CCBB3F7DBB5}" srcOrd="0" destOrd="0" presId="urn:microsoft.com/office/officeart/2005/8/layout/radial5"/>
    <dgm:cxn modelId="{6B52E2A9-10A5-874E-86DC-700D685825E6}" type="presOf" srcId="{9C97666B-6707-DB45-A288-2CA819202E67}" destId="{A142FA28-F4D4-A441-B144-3ADFE48B6C68}" srcOrd="1" destOrd="0" presId="urn:microsoft.com/office/officeart/2005/8/layout/radial5"/>
    <dgm:cxn modelId="{F4EC93BD-711E-0840-8D7A-88912049FF55}" type="presOf" srcId="{D018E53F-E7FF-E64A-A950-95A9A497D325}" destId="{01289262-FE04-954A-9258-63EFBCDD0E20}" srcOrd="1" destOrd="0" presId="urn:microsoft.com/office/officeart/2005/8/layout/radial5"/>
    <dgm:cxn modelId="{D3DA14C1-F67B-3F4E-9DFE-BD492444F535}" type="presOf" srcId="{D6E17F16-E9DA-2447-AB3B-7341CFCB08EE}" destId="{7521C39B-CA6D-B04C-BD62-EF73F5AA13B8}" srcOrd="0" destOrd="0" presId="urn:microsoft.com/office/officeart/2005/8/layout/radial5"/>
    <dgm:cxn modelId="{83FBC0D0-F837-2245-81D0-68B6E5BF42E0}" type="presOf" srcId="{0C37EA19-EC71-9549-82A9-D58257FC37D0}" destId="{4F584BC5-8965-0C48-904B-DAEA52A9B384}" srcOrd="0" destOrd="0" presId="urn:microsoft.com/office/officeart/2005/8/layout/radial5"/>
    <dgm:cxn modelId="{29A219DE-8C32-3540-85BE-93887A1DBF02}" type="presOf" srcId="{9C97666B-6707-DB45-A288-2CA819202E67}" destId="{CB6493FE-5935-9444-A2E6-69D7C0FE81FB}" srcOrd="0" destOrd="0" presId="urn:microsoft.com/office/officeart/2005/8/layout/radial5"/>
    <dgm:cxn modelId="{B9305EE2-F948-4E44-8D7F-E45EC0FF448D}" type="presOf" srcId="{13FDAA27-FD0E-EC47-98F0-EC38BE915AC3}" destId="{C3440C5F-B26C-6D40-8BBF-190BD0B1930F}" srcOrd="0" destOrd="0" presId="urn:microsoft.com/office/officeart/2005/8/layout/radial5"/>
    <dgm:cxn modelId="{E5B803E7-2DE2-2A4C-9795-FB34347158D5}" type="presOf" srcId="{D74E9D17-166E-3C47-82EB-B9811EA83CE2}" destId="{FCD875D0-2421-654C-8F66-F0637C430C1C}" srcOrd="0" destOrd="0" presId="urn:microsoft.com/office/officeart/2005/8/layout/radial5"/>
    <dgm:cxn modelId="{8A9E20DD-FD9F-6C47-97F9-76EDA61C0972}" type="presParOf" srcId="{777820F2-42C7-EC45-8AF2-7B0C27D41C44}" destId="{4F584BC5-8965-0C48-904B-DAEA52A9B384}" srcOrd="0" destOrd="0" presId="urn:microsoft.com/office/officeart/2005/8/layout/radial5"/>
    <dgm:cxn modelId="{A999E00C-EC2F-F04F-9A35-56B9FA591FCB}" type="presParOf" srcId="{777820F2-42C7-EC45-8AF2-7B0C27D41C44}" destId="{12FD7B2C-A2E7-4B42-BFCF-7DF39C91E582}" srcOrd="1" destOrd="0" presId="urn:microsoft.com/office/officeart/2005/8/layout/radial5"/>
    <dgm:cxn modelId="{53638B3F-CB2F-A245-B1F5-8DB92C8335B4}" type="presParOf" srcId="{12FD7B2C-A2E7-4B42-BFCF-7DF39C91E582}" destId="{BA188A11-8C80-6F4F-98EE-35DB225A9AC6}" srcOrd="0" destOrd="0" presId="urn:microsoft.com/office/officeart/2005/8/layout/radial5"/>
    <dgm:cxn modelId="{8EC9257B-F616-9F4D-98A1-02364217EB96}" type="presParOf" srcId="{777820F2-42C7-EC45-8AF2-7B0C27D41C44}" destId="{E445EFBC-2B90-E948-BD1B-07BA62785AEC}" srcOrd="2" destOrd="0" presId="urn:microsoft.com/office/officeart/2005/8/layout/radial5"/>
    <dgm:cxn modelId="{F6983664-9226-A34C-9757-560AA254DAFA}" type="presParOf" srcId="{777820F2-42C7-EC45-8AF2-7B0C27D41C44}" destId="{C1D5C2B4-7805-6244-BA05-69E9676AA21C}" srcOrd="3" destOrd="0" presId="urn:microsoft.com/office/officeart/2005/8/layout/radial5"/>
    <dgm:cxn modelId="{FB8FBE34-A0FD-4D4F-B5AC-1F74515E44A8}" type="presParOf" srcId="{C1D5C2B4-7805-6244-BA05-69E9676AA21C}" destId="{01289262-FE04-954A-9258-63EFBCDD0E20}" srcOrd="0" destOrd="0" presId="urn:microsoft.com/office/officeart/2005/8/layout/radial5"/>
    <dgm:cxn modelId="{512ECBF7-B82F-F947-A182-78FFCB771E54}" type="presParOf" srcId="{777820F2-42C7-EC45-8AF2-7B0C27D41C44}" destId="{7521C39B-CA6D-B04C-BD62-EF73F5AA13B8}" srcOrd="4" destOrd="0" presId="urn:microsoft.com/office/officeart/2005/8/layout/radial5"/>
    <dgm:cxn modelId="{4A265EC2-D117-1D42-9C3A-7EDDC5493DF7}" type="presParOf" srcId="{777820F2-42C7-EC45-8AF2-7B0C27D41C44}" destId="{A619EAD1-B841-9245-AE78-7CCBB3F7DBB5}" srcOrd="5" destOrd="0" presId="urn:microsoft.com/office/officeart/2005/8/layout/radial5"/>
    <dgm:cxn modelId="{37BA1922-196F-324F-8442-071C30CA7429}" type="presParOf" srcId="{A619EAD1-B841-9245-AE78-7CCBB3F7DBB5}" destId="{D4F91C55-6192-E54D-9193-CF34B01CE631}" srcOrd="0" destOrd="0" presId="urn:microsoft.com/office/officeart/2005/8/layout/radial5"/>
    <dgm:cxn modelId="{EC186E21-51F1-AE44-BBF6-41E52050ED74}" type="presParOf" srcId="{777820F2-42C7-EC45-8AF2-7B0C27D41C44}" destId="{FCD875D0-2421-654C-8F66-F0637C430C1C}" srcOrd="6" destOrd="0" presId="urn:microsoft.com/office/officeart/2005/8/layout/radial5"/>
    <dgm:cxn modelId="{D9F4A95E-FB56-6D43-8BBA-B5EFA6DAC8BA}" type="presParOf" srcId="{777820F2-42C7-EC45-8AF2-7B0C27D41C44}" destId="{C3440C5F-B26C-6D40-8BBF-190BD0B1930F}" srcOrd="7" destOrd="0" presId="urn:microsoft.com/office/officeart/2005/8/layout/radial5"/>
    <dgm:cxn modelId="{0ADCB903-798E-E142-8B35-07D21A024398}" type="presParOf" srcId="{C3440C5F-B26C-6D40-8BBF-190BD0B1930F}" destId="{F59189BC-8C20-AE49-996C-CABDD1A93A06}" srcOrd="0" destOrd="0" presId="urn:microsoft.com/office/officeart/2005/8/layout/radial5"/>
    <dgm:cxn modelId="{EB636760-42AD-7C4A-88D6-61E4C3A6BA41}" type="presParOf" srcId="{777820F2-42C7-EC45-8AF2-7B0C27D41C44}" destId="{1F751AED-D11B-DB4C-90D9-487D5A444835}" srcOrd="8" destOrd="0" presId="urn:microsoft.com/office/officeart/2005/8/layout/radial5"/>
    <dgm:cxn modelId="{AC45D19F-1D66-604F-946F-0725C7132932}" type="presParOf" srcId="{777820F2-42C7-EC45-8AF2-7B0C27D41C44}" destId="{CB6493FE-5935-9444-A2E6-69D7C0FE81FB}" srcOrd="9" destOrd="0" presId="urn:microsoft.com/office/officeart/2005/8/layout/radial5"/>
    <dgm:cxn modelId="{5482B93F-8EFC-214B-84AE-7F0C8E8AC0F7}" type="presParOf" srcId="{CB6493FE-5935-9444-A2E6-69D7C0FE81FB}" destId="{A142FA28-F4D4-A441-B144-3ADFE48B6C68}" srcOrd="0" destOrd="0" presId="urn:microsoft.com/office/officeart/2005/8/layout/radial5"/>
    <dgm:cxn modelId="{C5AF04A5-EEA3-DF4F-90DA-9236A80AD50C}" type="presParOf" srcId="{777820F2-42C7-EC45-8AF2-7B0C27D41C44}" destId="{E8C33926-B3D7-C44A-ABF0-335C421A5D6B}"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2A524CA-52F5-6D46-A5E2-2237D05CEFD6}" type="doc">
      <dgm:prSet loTypeId="urn:microsoft.com/office/officeart/2005/8/layout/radial3" loCatId="" qsTypeId="urn:microsoft.com/office/officeart/2005/8/quickstyle/simple1" qsCatId="simple" csTypeId="urn:microsoft.com/office/officeart/2005/8/colors/colorful4" csCatId="colorful" phldr="1"/>
      <dgm:spPr/>
      <dgm:t>
        <a:bodyPr/>
        <a:lstStyle/>
        <a:p>
          <a:endParaRPr lang="en-GB"/>
        </a:p>
      </dgm:t>
    </dgm:pt>
    <dgm:pt modelId="{A92F0B6C-55F0-6D48-B660-9D8876213A2C}">
      <dgm:prSet phldrT="[Text]"/>
      <dgm:spPr/>
      <dgm:t>
        <a:bodyPr/>
        <a:lstStyle/>
        <a:p>
          <a:r>
            <a:rPr lang="en-GB" dirty="0"/>
            <a:t>Employers</a:t>
          </a:r>
        </a:p>
      </dgm:t>
    </dgm:pt>
    <dgm:pt modelId="{53D47BED-139B-AA4B-9AE3-7F5380EB6C3E}" type="parTrans" cxnId="{E75DAA7B-57F6-0F4B-9140-818C3ECEB7D7}">
      <dgm:prSet/>
      <dgm:spPr/>
      <dgm:t>
        <a:bodyPr/>
        <a:lstStyle/>
        <a:p>
          <a:endParaRPr lang="en-GB"/>
        </a:p>
      </dgm:t>
    </dgm:pt>
    <dgm:pt modelId="{71B6AD45-CDF7-EB4F-BCA7-221B4F1BE442}" type="sibTrans" cxnId="{E75DAA7B-57F6-0F4B-9140-818C3ECEB7D7}">
      <dgm:prSet/>
      <dgm:spPr/>
      <dgm:t>
        <a:bodyPr/>
        <a:lstStyle/>
        <a:p>
          <a:endParaRPr lang="en-GB"/>
        </a:p>
      </dgm:t>
    </dgm:pt>
    <dgm:pt modelId="{16818A8B-29B8-7948-A021-28F12BE61A4E}">
      <dgm:prSet phldrT="[Text]" custT="1"/>
      <dgm:spPr/>
      <dgm:t>
        <a:bodyPr/>
        <a:lstStyle/>
        <a:p>
          <a:r>
            <a:rPr lang="en-GB" sz="1200" dirty="0"/>
            <a:t>Understanding persons </a:t>
          </a:r>
        </a:p>
        <a:p>
          <a:r>
            <a:rPr lang="en-GB" sz="1200" dirty="0"/>
            <a:t>with disability</a:t>
          </a:r>
        </a:p>
      </dgm:t>
    </dgm:pt>
    <dgm:pt modelId="{5AA83EBD-BDF3-754B-87F8-736C106BEEB9}" type="parTrans" cxnId="{FD5A6569-A638-9F4D-8BBC-BB9E2CED7E55}">
      <dgm:prSet/>
      <dgm:spPr/>
      <dgm:t>
        <a:bodyPr/>
        <a:lstStyle/>
        <a:p>
          <a:endParaRPr lang="en-GB"/>
        </a:p>
      </dgm:t>
    </dgm:pt>
    <dgm:pt modelId="{290C0541-316C-F444-8B4D-A78F4C7E2B42}" type="sibTrans" cxnId="{FD5A6569-A638-9F4D-8BBC-BB9E2CED7E55}">
      <dgm:prSet/>
      <dgm:spPr/>
      <dgm:t>
        <a:bodyPr/>
        <a:lstStyle/>
        <a:p>
          <a:endParaRPr lang="en-GB"/>
        </a:p>
      </dgm:t>
    </dgm:pt>
    <dgm:pt modelId="{73E2431A-09E6-7E45-895F-D544BA5869E8}">
      <dgm:prSet phldrT="[Text]" custT="1"/>
      <dgm:spPr/>
      <dgm:t>
        <a:bodyPr/>
        <a:lstStyle/>
        <a:p>
          <a:r>
            <a:rPr lang="en-US" sz="1200" dirty="0">
              <a:effectLst/>
              <a:latin typeface="Trebuchet MS" panose="020B0703020202090204" pitchFamily="34" charset="0"/>
              <a:ea typeface="Trebuchet MS" panose="020B0703020202090204" pitchFamily="34" charset="0"/>
              <a:cs typeface="Trebuchet MS" panose="020B0703020202090204" pitchFamily="34" charset="0"/>
            </a:rPr>
            <a:t>Providing mobility in workforce</a:t>
          </a:r>
          <a:endParaRPr lang="en-GB" sz="1200" dirty="0"/>
        </a:p>
      </dgm:t>
    </dgm:pt>
    <dgm:pt modelId="{7AA7F1ED-0ED6-AB43-B51A-B7DBAD038E60}" type="parTrans" cxnId="{87D02BC2-34C8-C449-A0B3-E8DDCD5181AC}">
      <dgm:prSet/>
      <dgm:spPr/>
      <dgm:t>
        <a:bodyPr/>
        <a:lstStyle/>
        <a:p>
          <a:endParaRPr lang="en-GB"/>
        </a:p>
      </dgm:t>
    </dgm:pt>
    <dgm:pt modelId="{7AC11076-BCB4-5047-AD13-A66A5DB3B887}" type="sibTrans" cxnId="{87D02BC2-34C8-C449-A0B3-E8DDCD5181AC}">
      <dgm:prSet/>
      <dgm:spPr/>
      <dgm:t>
        <a:bodyPr/>
        <a:lstStyle/>
        <a:p>
          <a:endParaRPr lang="en-GB"/>
        </a:p>
      </dgm:t>
    </dgm:pt>
    <dgm:pt modelId="{FBD2DC4E-9417-664E-9B29-53CBA355EF63}">
      <dgm:prSet phldrT="[Text]" custT="1"/>
      <dgm:spPr/>
      <dgm:t>
        <a:bodyPr/>
        <a:lstStyle/>
        <a:p>
          <a:pPr>
            <a:buClr>
              <a:srgbClr val="264796"/>
            </a:buClr>
            <a:buSzPts val="1000"/>
            <a:buFont typeface="+mj-lt"/>
            <a:buAutoNum type="arabicPeriod"/>
          </a:pPr>
          <a:r>
            <a:rPr lang="en-GB" sz="1200" dirty="0"/>
            <a:t>Providing Reasonable accommodation</a:t>
          </a:r>
        </a:p>
      </dgm:t>
    </dgm:pt>
    <dgm:pt modelId="{A6DB28DF-50AA-234C-8B73-F5318F2EAB2D}" type="parTrans" cxnId="{B1CC0260-594B-374D-B6E3-7D40BCED13E4}">
      <dgm:prSet/>
      <dgm:spPr/>
      <dgm:t>
        <a:bodyPr/>
        <a:lstStyle/>
        <a:p>
          <a:endParaRPr lang="en-GB"/>
        </a:p>
      </dgm:t>
    </dgm:pt>
    <dgm:pt modelId="{94A8AD96-6DD8-AA4E-AD27-B9D9CEAC8522}" type="sibTrans" cxnId="{B1CC0260-594B-374D-B6E3-7D40BCED13E4}">
      <dgm:prSet/>
      <dgm:spPr/>
      <dgm:t>
        <a:bodyPr/>
        <a:lstStyle/>
        <a:p>
          <a:endParaRPr lang="en-GB"/>
        </a:p>
      </dgm:t>
    </dgm:pt>
    <dgm:pt modelId="{C5698E19-8422-8C43-B7AD-ADD038FA3340}">
      <dgm:prSet phldrT="[Text]" custT="1"/>
      <dgm:spPr/>
      <dgm:t>
        <a:bodyPr/>
        <a:lstStyle/>
        <a:p>
          <a:r>
            <a:rPr lang="en-US" sz="1100" dirty="0">
              <a:latin typeface="Trebuchet MS" panose="020B0703020202090204" pitchFamily="34" charset="0"/>
              <a:ea typeface="Trebuchet MS" panose="020B0703020202090204" pitchFamily="34" charset="0"/>
              <a:cs typeface="Trebuchet MS" panose="020B0703020202090204" pitchFamily="34" charset="0"/>
            </a:rPr>
            <a:t>T</a:t>
          </a:r>
          <a:r>
            <a:rPr lang="en-US" sz="1100" dirty="0">
              <a:effectLst/>
              <a:latin typeface="Trebuchet MS" panose="020B0703020202090204" pitchFamily="34" charset="0"/>
              <a:ea typeface="Trebuchet MS" panose="020B0703020202090204" pitchFamily="34" charset="0"/>
              <a:cs typeface="Trebuchet MS" panose="020B0703020202090204" pitchFamily="34" charset="0"/>
            </a:rPr>
            <a:t>he</a:t>
          </a:r>
          <a:r>
            <a:rPr lang="en-US" sz="1100" spc="7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100" spc="-10" dirty="0">
              <a:effectLst/>
              <a:latin typeface="Trebuchet MS" panose="020B0703020202090204" pitchFamily="34" charset="0"/>
              <a:ea typeface="Trebuchet MS" panose="020B0703020202090204" pitchFamily="34" charset="0"/>
              <a:cs typeface="Trebuchet MS" panose="020B0703020202090204" pitchFamily="34" charset="0"/>
            </a:rPr>
            <a:t>attitude</a:t>
          </a:r>
          <a:r>
            <a:rPr lang="en-ID" sz="1100" spc="-10" dirty="0">
              <a:latin typeface="Trebuchet MS" panose="020B0703020202090204" pitchFamily="34" charset="0"/>
              <a:ea typeface="Trebuchet MS" panose="020B0703020202090204" pitchFamily="34" charset="0"/>
              <a:cs typeface="Trebuchet MS" panose="020B0703020202090204" pitchFamily="34" charset="0"/>
            </a:rPr>
            <a:t> </a:t>
          </a:r>
          <a:r>
            <a:rPr lang="en-US" sz="1100" dirty="0">
              <a:effectLst/>
              <a:latin typeface="Trebuchet MS" panose="020B0703020202090204" pitchFamily="34" charset="0"/>
              <a:ea typeface="Trebuchet MS" panose="020B0703020202090204" pitchFamily="34" charset="0"/>
              <a:cs typeface="Trebuchet MS" panose="020B0703020202090204" pitchFamily="34" charset="0"/>
            </a:rPr>
            <a:t>of the persons with visual impairment</a:t>
          </a:r>
          <a:endParaRPr lang="en-GB" sz="1100" dirty="0"/>
        </a:p>
      </dgm:t>
    </dgm:pt>
    <dgm:pt modelId="{E0CD9547-8CC5-8B4E-8288-58617F6F86B8}" type="parTrans" cxnId="{844F4FE0-7D25-F743-B2CB-9B54819DBCF9}">
      <dgm:prSet/>
      <dgm:spPr/>
      <dgm:t>
        <a:bodyPr/>
        <a:lstStyle/>
        <a:p>
          <a:endParaRPr lang="en-GB"/>
        </a:p>
      </dgm:t>
    </dgm:pt>
    <dgm:pt modelId="{3C6E16C0-4243-1040-95E4-9F280B2281B8}" type="sibTrans" cxnId="{844F4FE0-7D25-F743-B2CB-9B54819DBCF9}">
      <dgm:prSet/>
      <dgm:spPr/>
      <dgm:t>
        <a:bodyPr/>
        <a:lstStyle/>
        <a:p>
          <a:endParaRPr lang="en-GB"/>
        </a:p>
      </dgm:t>
    </dgm:pt>
    <dgm:pt modelId="{3D66E3D8-9EB5-0742-A255-664AC5877E97}" type="pres">
      <dgm:prSet presAssocID="{A2A524CA-52F5-6D46-A5E2-2237D05CEFD6}" presName="composite" presStyleCnt="0">
        <dgm:presLayoutVars>
          <dgm:chMax val="1"/>
          <dgm:dir/>
          <dgm:resizeHandles val="exact"/>
        </dgm:presLayoutVars>
      </dgm:prSet>
      <dgm:spPr/>
    </dgm:pt>
    <dgm:pt modelId="{3E738B87-748F-8641-91A5-2FB0C73F6616}" type="pres">
      <dgm:prSet presAssocID="{A2A524CA-52F5-6D46-A5E2-2237D05CEFD6}" presName="radial" presStyleCnt="0">
        <dgm:presLayoutVars>
          <dgm:animLvl val="ctr"/>
        </dgm:presLayoutVars>
      </dgm:prSet>
      <dgm:spPr/>
    </dgm:pt>
    <dgm:pt modelId="{2B10432B-3921-5C44-8A07-84C8ACF8CCCC}" type="pres">
      <dgm:prSet presAssocID="{A92F0B6C-55F0-6D48-B660-9D8876213A2C}" presName="centerShape" presStyleLbl="vennNode1" presStyleIdx="0" presStyleCnt="5"/>
      <dgm:spPr/>
    </dgm:pt>
    <dgm:pt modelId="{3D5E4D00-B21F-A140-B252-13C8B3FEA723}" type="pres">
      <dgm:prSet presAssocID="{16818A8B-29B8-7948-A021-28F12BE61A4E}" presName="node" presStyleLbl="vennNode1" presStyleIdx="1" presStyleCnt="5" custScaleX="147232" custScaleY="101144">
        <dgm:presLayoutVars>
          <dgm:bulletEnabled val="1"/>
        </dgm:presLayoutVars>
      </dgm:prSet>
      <dgm:spPr/>
    </dgm:pt>
    <dgm:pt modelId="{1AE2391A-2B76-EF4A-9936-1D2E5B80879A}" type="pres">
      <dgm:prSet presAssocID="{73E2431A-09E6-7E45-895F-D544BA5869E8}" presName="node" presStyleLbl="vennNode1" presStyleIdx="2" presStyleCnt="5" custScaleX="137332" custScaleY="109949" custRadScaleRad="113309">
        <dgm:presLayoutVars>
          <dgm:bulletEnabled val="1"/>
        </dgm:presLayoutVars>
      </dgm:prSet>
      <dgm:spPr/>
    </dgm:pt>
    <dgm:pt modelId="{0CE1EDE2-5354-8D4C-8984-8C0229C9B182}" type="pres">
      <dgm:prSet presAssocID="{FBD2DC4E-9417-664E-9B29-53CBA355EF63}" presName="node" presStyleLbl="vennNode1" presStyleIdx="3" presStyleCnt="5" custScaleX="131846" custScaleY="104775">
        <dgm:presLayoutVars>
          <dgm:bulletEnabled val="1"/>
        </dgm:presLayoutVars>
      </dgm:prSet>
      <dgm:spPr/>
    </dgm:pt>
    <dgm:pt modelId="{B563266F-1E78-004A-91F4-366FEBD94FDB}" type="pres">
      <dgm:prSet presAssocID="{C5698E19-8422-8C43-B7AD-ADD038FA3340}" presName="node" presStyleLbl="vennNode1" presStyleIdx="4" presStyleCnt="5" custScaleX="151435" custScaleY="103794" custRadScaleRad="115768" custRadScaleInc="-1663">
        <dgm:presLayoutVars>
          <dgm:bulletEnabled val="1"/>
        </dgm:presLayoutVars>
      </dgm:prSet>
      <dgm:spPr/>
    </dgm:pt>
  </dgm:ptLst>
  <dgm:cxnLst>
    <dgm:cxn modelId="{A3253103-9FE6-2D4F-8936-2790BEAF5505}" type="presOf" srcId="{16818A8B-29B8-7948-A021-28F12BE61A4E}" destId="{3D5E4D00-B21F-A140-B252-13C8B3FEA723}" srcOrd="0" destOrd="0" presId="urn:microsoft.com/office/officeart/2005/8/layout/radial3"/>
    <dgm:cxn modelId="{FE3CD90F-8C4D-5F42-BCCA-23503664EB08}" type="presOf" srcId="{73E2431A-09E6-7E45-895F-D544BA5869E8}" destId="{1AE2391A-2B76-EF4A-9936-1D2E5B80879A}" srcOrd="0" destOrd="0" presId="urn:microsoft.com/office/officeart/2005/8/layout/radial3"/>
    <dgm:cxn modelId="{77487210-7F46-4648-AC0D-18B901DFAB3C}" type="presOf" srcId="{FBD2DC4E-9417-664E-9B29-53CBA355EF63}" destId="{0CE1EDE2-5354-8D4C-8984-8C0229C9B182}" srcOrd="0" destOrd="0" presId="urn:microsoft.com/office/officeart/2005/8/layout/radial3"/>
    <dgm:cxn modelId="{B1CC0260-594B-374D-B6E3-7D40BCED13E4}" srcId="{A92F0B6C-55F0-6D48-B660-9D8876213A2C}" destId="{FBD2DC4E-9417-664E-9B29-53CBA355EF63}" srcOrd="2" destOrd="0" parTransId="{A6DB28DF-50AA-234C-8B73-F5318F2EAB2D}" sibTransId="{94A8AD96-6DD8-AA4E-AD27-B9D9CEAC8522}"/>
    <dgm:cxn modelId="{5C67FD66-217C-0E43-924C-55D33C471AF9}" type="presOf" srcId="{A2A524CA-52F5-6D46-A5E2-2237D05CEFD6}" destId="{3D66E3D8-9EB5-0742-A255-664AC5877E97}" srcOrd="0" destOrd="0" presId="urn:microsoft.com/office/officeart/2005/8/layout/radial3"/>
    <dgm:cxn modelId="{FD5A6569-A638-9F4D-8BBC-BB9E2CED7E55}" srcId="{A92F0B6C-55F0-6D48-B660-9D8876213A2C}" destId="{16818A8B-29B8-7948-A021-28F12BE61A4E}" srcOrd="0" destOrd="0" parTransId="{5AA83EBD-BDF3-754B-87F8-736C106BEEB9}" sibTransId="{290C0541-316C-F444-8B4D-A78F4C7E2B42}"/>
    <dgm:cxn modelId="{E75DAA7B-57F6-0F4B-9140-818C3ECEB7D7}" srcId="{A2A524CA-52F5-6D46-A5E2-2237D05CEFD6}" destId="{A92F0B6C-55F0-6D48-B660-9D8876213A2C}" srcOrd="0" destOrd="0" parTransId="{53D47BED-139B-AA4B-9AE3-7F5380EB6C3E}" sibTransId="{71B6AD45-CDF7-EB4F-BCA7-221B4F1BE442}"/>
    <dgm:cxn modelId="{30190FAD-FFD3-814C-819A-AE9DD2DBEF8F}" type="presOf" srcId="{C5698E19-8422-8C43-B7AD-ADD038FA3340}" destId="{B563266F-1E78-004A-91F4-366FEBD94FDB}" srcOrd="0" destOrd="0" presId="urn:microsoft.com/office/officeart/2005/8/layout/radial3"/>
    <dgm:cxn modelId="{87D02BC2-34C8-C449-A0B3-E8DDCD5181AC}" srcId="{A92F0B6C-55F0-6D48-B660-9D8876213A2C}" destId="{73E2431A-09E6-7E45-895F-D544BA5869E8}" srcOrd="1" destOrd="0" parTransId="{7AA7F1ED-0ED6-AB43-B51A-B7DBAD038E60}" sibTransId="{7AC11076-BCB4-5047-AD13-A66A5DB3B887}"/>
    <dgm:cxn modelId="{844F4FE0-7D25-F743-B2CB-9B54819DBCF9}" srcId="{A92F0B6C-55F0-6D48-B660-9D8876213A2C}" destId="{C5698E19-8422-8C43-B7AD-ADD038FA3340}" srcOrd="3" destOrd="0" parTransId="{E0CD9547-8CC5-8B4E-8288-58617F6F86B8}" sibTransId="{3C6E16C0-4243-1040-95E4-9F280B2281B8}"/>
    <dgm:cxn modelId="{04E42FEA-4398-4441-9286-10DD10EF1477}" type="presOf" srcId="{A92F0B6C-55F0-6D48-B660-9D8876213A2C}" destId="{2B10432B-3921-5C44-8A07-84C8ACF8CCCC}" srcOrd="0" destOrd="0" presId="urn:microsoft.com/office/officeart/2005/8/layout/radial3"/>
    <dgm:cxn modelId="{42B1B21A-A218-E84F-AC18-92FF7013C2BB}" type="presParOf" srcId="{3D66E3D8-9EB5-0742-A255-664AC5877E97}" destId="{3E738B87-748F-8641-91A5-2FB0C73F6616}" srcOrd="0" destOrd="0" presId="urn:microsoft.com/office/officeart/2005/8/layout/radial3"/>
    <dgm:cxn modelId="{031F3B4A-638A-6943-B033-AFC5FB198199}" type="presParOf" srcId="{3E738B87-748F-8641-91A5-2FB0C73F6616}" destId="{2B10432B-3921-5C44-8A07-84C8ACF8CCCC}" srcOrd="0" destOrd="0" presId="urn:microsoft.com/office/officeart/2005/8/layout/radial3"/>
    <dgm:cxn modelId="{4B2D4BC7-7E4B-3147-9D43-FE02EA86EEF2}" type="presParOf" srcId="{3E738B87-748F-8641-91A5-2FB0C73F6616}" destId="{3D5E4D00-B21F-A140-B252-13C8B3FEA723}" srcOrd="1" destOrd="0" presId="urn:microsoft.com/office/officeart/2005/8/layout/radial3"/>
    <dgm:cxn modelId="{54E15414-E75F-A041-B30C-A348D2818B31}" type="presParOf" srcId="{3E738B87-748F-8641-91A5-2FB0C73F6616}" destId="{1AE2391A-2B76-EF4A-9936-1D2E5B80879A}" srcOrd="2" destOrd="0" presId="urn:microsoft.com/office/officeart/2005/8/layout/radial3"/>
    <dgm:cxn modelId="{6F287E56-7674-CE4D-A800-E3597741C53E}" type="presParOf" srcId="{3E738B87-748F-8641-91A5-2FB0C73F6616}" destId="{0CE1EDE2-5354-8D4C-8984-8C0229C9B182}" srcOrd="3" destOrd="0" presId="urn:microsoft.com/office/officeart/2005/8/layout/radial3"/>
    <dgm:cxn modelId="{05E850F3-FE48-364A-AD07-CD127663706E}" type="presParOf" srcId="{3E738B87-748F-8641-91A5-2FB0C73F6616}" destId="{B563266F-1E78-004A-91F4-366FEBD94FDB}"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8C0E67C-D3D8-5D42-838E-F8A09DB159AD}" type="doc">
      <dgm:prSet loTypeId="urn:microsoft.com/office/officeart/2005/8/layout/radial5" loCatId="" qsTypeId="urn:microsoft.com/office/officeart/2005/8/quickstyle/simple2" qsCatId="simple" csTypeId="urn:microsoft.com/office/officeart/2005/8/colors/accent2_2" csCatId="accent2" phldr="1"/>
      <dgm:spPr/>
      <dgm:t>
        <a:bodyPr/>
        <a:lstStyle/>
        <a:p>
          <a:endParaRPr lang="en-GB"/>
        </a:p>
      </dgm:t>
    </dgm:pt>
    <dgm:pt modelId="{074D529E-3A4E-C44B-BFA9-E2D342EB0D8B}">
      <dgm:prSet phldrT="[Text]"/>
      <dgm:spPr/>
      <dgm:t>
        <a:bodyPr/>
        <a:lstStyle/>
        <a:p>
          <a:r>
            <a:rPr lang="en-GB" dirty="0"/>
            <a:t>Unemployed</a:t>
          </a:r>
        </a:p>
      </dgm:t>
    </dgm:pt>
    <dgm:pt modelId="{E72E7AE4-B0DB-AF42-8E1F-790AF389EC78}" type="parTrans" cxnId="{1B0C4489-E528-5541-B9DC-4E824B8C2B21}">
      <dgm:prSet/>
      <dgm:spPr/>
      <dgm:t>
        <a:bodyPr/>
        <a:lstStyle/>
        <a:p>
          <a:endParaRPr lang="en-GB"/>
        </a:p>
      </dgm:t>
    </dgm:pt>
    <dgm:pt modelId="{B6DE7C87-58CC-A643-9D92-635F78684E55}" type="sibTrans" cxnId="{1B0C4489-E528-5541-B9DC-4E824B8C2B21}">
      <dgm:prSet/>
      <dgm:spPr/>
      <dgm:t>
        <a:bodyPr/>
        <a:lstStyle/>
        <a:p>
          <a:endParaRPr lang="en-GB"/>
        </a:p>
      </dgm:t>
    </dgm:pt>
    <dgm:pt modelId="{CF6948D2-B373-424D-9922-70CAF195957A}">
      <dgm:prSet phldrT="[Text]"/>
      <dgm:spPr/>
      <dgm:t>
        <a:bodyPr/>
        <a:lstStyle/>
        <a:p>
          <a:r>
            <a:rPr lang="en-GB" dirty="0"/>
            <a:t>Bullying based on experience</a:t>
          </a:r>
        </a:p>
      </dgm:t>
    </dgm:pt>
    <dgm:pt modelId="{74FBC890-C28F-F346-AB0F-47B8C51E2D0D}" type="parTrans" cxnId="{5AF3A363-5E22-A24B-ABE3-0CCDEDCA78B9}">
      <dgm:prSet/>
      <dgm:spPr/>
      <dgm:t>
        <a:bodyPr/>
        <a:lstStyle/>
        <a:p>
          <a:endParaRPr lang="en-GB" dirty="0"/>
        </a:p>
      </dgm:t>
    </dgm:pt>
    <dgm:pt modelId="{57B07F14-3A91-0C4D-9697-4924757852D2}" type="sibTrans" cxnId="{5AF3A363-5E22-A24B-ABE3-0CCDEDCA78B9}">
      <dgm:prSet/>
      <dgm:spPr/>
      <dgm:t>
        <a:bodyPr/>
        <a:lstStyle/>
        <a:p>
          <a:endParaRPr lang="en-GB"/>
        </a:p>
      </dgm:t>
    </dgm:pt>
    <dgm:pt modelId="{BC3A1C68-B4B3-8844-86FD-DE1E8CAE671E}">
      <dgm:prSet phldrT="[Text]"/>
      <dgm:spPr/>
      <dgm:t>
        <a:bodyPr/>
        <a:lstStyle/>
        <a:p>
          <a:r>
            <a:rPr lang="en-GB" dirty="0"/>
            <a:t>Transportation</a:t>
          </a:r>
        </a:p>
      </dgm:t>
    </dgm:pt>
    <dgm:pt modelId="{BEF4D4D5-AA43-624A-B102-335604A7E866}" type="parTrans" cxnId="{AC49E68D-21E9-A84E-A640-CE91516653C0}">
      <dgm:prSet/>
      <dgm:spPr/>
      <dgm:t>
        <a:bodyPr/>
        <a:lstStyle/>
        <a:p>
          <a:endParaRPr lang="en-GB" dirty="0"/>
        </a:p>
      </dgm:t>
    </dgm:pt>
    <dgm:pt modelId="{52AF2DC3-7582-9846-B352-85905213C855}" type="sibTrans" cxnId="{AC49E68D-21E9-A84E-A640-CE91516653C0}">
      <dgm:prSet/>
      <dgm:spPr/>
      <dgm:t>
        <a:bodyPr/>
        <a:lstStyle/>
        <a:p>
          <a:endParaRPr lang="en-GB"/>
        </a:p>
      </dgm:t>
    </dgm:pt>
    <dgm:pt modelId="{19003E3B-9009-9E42-820C-E6791971C74D}">
      <dgm:prSet phldrT="[Text]"/>
      <dgm:spPr/>
      <dgm:t>
        <a:bodyPr/>
        <a:lstStyle/>
        <a:p>
          <a:r>
            <a:rPr lang="en-GB" dirty="0"/>
            <a:t>Lack of skills of sectors</a:t>
          </a:r>
        </a:p>
      </dgm:t>
    </dgm:pt>
    <dgm:pt modelId="{B7DB9571-1D82-D94D-B354-96ED6E928936}" type="parTrans" cxnId="{F122BCC3-F332-D141-9E7B-DF889CBAA383}">
      <dgm:prSet/>
      <dgm:spPr/>
      <dgm:t>
        <a:bodyPr/>
        <a:lstStyle/>
        <a:p>
          <a:endParaRPr lang="en-GB" dirty="0"/>
        </a:p>
      </dgm:t>
    </dgm:pt>
    <dgm:pt modelId="{8CECAC69-C5DD-1D4A-A99B-39337819246E}" type="sibTrans" cxnId="{F122BCC3-F332-D141-9E7B-DF889CBAA383}">
      <dgm:prSet/>
      <dgm:spPr/>
      <dgm:t>
        <a:bodyPr/>
        <a:lstStyle/>
        <a:p>
          <a:endParaRPr lang="en-GB"/>
        </a:p>
      </dgm:t>
    </dgm:pt>
    <dgm:pt modelId="{29EEBBA2-21A2-5E4B-AEA3-DEB45759D1B6}">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992DBF6F-DF39-024E-A406-D4906D0B46A5}" type="parTrans" cxnId="{2FD305EE-8E70-BB4A-BB5C-85EB517EE09D}">
      <dgm:prSet/>
      <dgm:spPr/>
      <dgm:t>
        <a:bodyPr/>
        <a:lstStyle/>
        <a:p>
          <a:endParaRPr lang="en-GB" dirty="0"/>
        </a:p>
      </dgm:t>
    </dgm:pt>
    <dgm:pt modelId="{9C664EC2-63BB-5B4B-8434-ACA4C5F52E39}" type="sibTrans" cxnId="{2FD305EE-8E70-BB4A-BB5C-85EB517EE09D}">
      <dgm:prSet/>
      <dgm:spPr/>
      <dgm:t>
        <a:bodyPr/>
        <a:lstStyle/>
        <a:p>
          <a:endParaRPr lang="en-GB"/>
        </a:p>
      </dgm:t>
    </dgm:pt>
    <dgm:pt modelId="{87DDB004-6854-E448-97EF-94A49646BA79}">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Not</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connected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with</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networks</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persons</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and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organizations </a:t>
          </a:r>
          <a:endParaRPr lang="en-US" dirty="0"/>
        </a:p>
      </dgm:t>
    </dgm:pt>
    <dgm:pt modelId="{D6BE8B6C-8A5D-794C-A9F3-12F8DDA27EEA}" type="parTrans" cxnId="{D38CDAB0-4C9A-0847-9C4F-69D12D0D6FF8}">
      <dgm:prSet/>
      <dgm:spPr/>
      <dgm:t>
        <a:bodyPr/>
        <a:lstStyle/>
        <a:p>
          <a:endParaRPr lang="en-GB" dirty="0"/>
        </a:p>
      </dgm:t>
    </dgm:pt>
    <dgm:pt modelId="{ADF33DAC-557A-D54E-8D86-D1519DFEB2E5}" type="sibTrans" cxnId="{D38CDAB0-4C9A-0847-9C4F-69D12D0D6FF8}">
      <dgm:prSet/>
      <dgm:spPr/>
      <dgm:t>
        <a:bodyPr/>
        <a:lstStyle/>
        <a:p>
          <a:endParaRPr lang="en-GB"/>
        </a:p>
      </dgm:t>
    </dgm:pt>
    <dgm:pt modelId="{9C7BB157-598E-BA44-B4A1-92576D4F90B5}">
      <dgm:prSet phldrT="[Text]"/>
      <dgm:spPr/>
      <dgm:t>
        <a:bodyPr/>
        <a:lstStyle/>
        <a:p>
          <a:r>
            <a:rPr lang="en-GB" dirty="0"/>
            <a:t>Heath issues: stamina and long hour work duration</a:t>
          </a:r>
        </a:p>
      </dgm:t>
    </dgm:pt>
    <dgm:pt modelId="{7EC44A7C-ED65-CF48-9D76-647AC395F9B4}" type="sibTrans" cxnId="{C833F734-0DA1-9048-9811-BA20D81E46EB}">
      <dgm:prSet/>
      <dgm:spPr/>
      <dgm:t>
        <a:bodyPr/>
        <a:lstStyle/>
        <a:p>
          <a:endParaRPr lang="en-GB"/>
        </a:p>
      </dgm:t>
    </dgm:pt>
    <dgm:pt modelId="{70ACDEF7-ECDD-2446-BDF8-ECCAAB430136}" type="parTrans" cxnId="{C833F734-0DA1-9048-9811-BA20D81E46EB}">
      <dgm:prSet/>
      <dgm:spPr/>
      <dgm:t>
        <a:bodyPr/>
        <a:lstStyle/>
        <a:p>
          <a:endParaRPr lang="en-GB" dirty="0"/>
        </a:p>
      </dgm:t>
    </dgm:pt>
    <dgm:pt modelId="{8AA75AF4-720F-6742-90FC-D867DB13FED1}" type="pres">
      <dgm:prSet presAssocID="{B8C0E67C-D3D8-5D42-838E-F8A09DB159AD}" presName="Name0" presStyleCnt="0">
        <dgm:presLayoutVars>
          <dgm:chMax val="1"/>
          <dgm:dir/>
          <dgm:animLvl val="ctr"/>
          <dgm:resizeHandles val="exact"/>
        </dgm:presLayoutVars>
      </dgm:prSet>
      <dgm:spPr/>
    </dgm:pt>
    <dgm:pt modelId="{1F184978-FE1D-D347-8528-C3E8E4AA6F8C}" type="pres">
      <dgm:prSet presAssocID="{074D529E-3A4E-C44B-BFA9-E2D342EB0D8B}" presName="centerShape" presStyleLbl="node0" presStyleIdx="0" presStyleCnt="1"/>
      <dgm:spPr/>
    </dgm:pt>
    <dgm:pt modelId="{BA1372E1-A02D-D043-9913-339E555651F7}" type="pres">
      <dgm:prSet presAssocID="{70ACDEF7-ECDD-2446-BDF8-ECCAAB430136}" presName="parTrans" presStyleLbl="sibTrans2D1" presStyleIdx="0" presStyleCnt="6"/>
      <dgm:spPr/>
    </dgm:pt>
    <dgm:pt modelId="{D946AA0E-7A1F-F246-9E7B-F0E0051B3204}" type="pres">
      <dgm:prSet presAssocID="{70ACDEF7-ECDD-2446-BDF8-ECCAAB430136}" presName="connectorText" presStyleLbl="sibTrans2D1" presStyleIdx="0" presStyleCnt="6"/>
      <dgm:spPr/>
    </dgm:pt>
    <dgm:pt modelId="{81596502-7524-6941-9B34-B76C7FC1912C}" type="pres">
      <dgm:prSet presAssocID="{9C7BB157-598E-BA44-B4A1-92576D4F90B5}" presName="node" presStyleLbl="node1" presStyleIdx="0" presStyleCnt="6">
        <dgm:presLayoutVars>
          <dgm:bulletEnabled val="1"/>
        </dgm:presLayoutVars>
      </dgm:prSet>
      <dgm:spPr/>
    </dgm:pt>
    <dgm:pt modelId="{F5A1DBFE-F7BF-F548-A998-B720A0D90140}" type="pres">
      <dgm:prSet presAssocID="{74FBC890-C28F-F346-AB0F-47B8C51E2D0D}" presName="parTrans" presStyleLbl="sibTrans2D1" presStyleIdx="1" presStyleCnt="6"/>
      <dgm:spPr/>
    </dgm:pt>
    <dgm:pt modelId="{31B7B438-0CDA-5F44-A143-FE246BC2D93F}" type="pres">
      <dgm:prSet presAssocID="{74FBC890-C28F-F346-AB0F-47B8C51E2D0D}" presName="connectorText" presStyleLbl="sibTrans2D1" presStyleIdx="1" presStyleCnt="6"/>
      <dgm:spPr/>
    </dgm:pt>
    <dgm:pt modelId="{86B7B678-29C5-014C-BC3C-CADD765ED803}" type="pres">
      <dgm:prSet presAssocID="{CF6948D2-B373-424D-9922-70CAF195957A}" presName="node" presStyleLbl="node1" presStyleIdx="1" presStyleCnt="6">
        <dgm:presLayoutVars>
          <dgm:bulletEnabled val="1"/>
        </dgm:presLayoutVars>
      </dgm:prSet>
      <dgm:spPr/>
    </dgm:pt>
    <dgm:pt modelId="{9F5F529D-39B7-0F4F-9176-47A5D4562DC6}" type="pres">
      <dgm:prSet presAssocID="{BEF4D4D5-AA43-624A-B102-335604A7E866}" presName="parTrans" presStyleLbl="sibTrans2D1" presStyleIdx="2" presStyleCnt="6"/>
      <dgm:spPr/>
    </dgm:pt>
    <dgm:pt modelId="{62075356-D949-7643-B3C7-97E3AFBCF3EC}" type="pres">
      <dgm:prSet presAssocID="{BEF4D4D5-AA43-624A-B102-335604A7E866}" presName="connectorText" presStyleLbl="sibTrans2D1" presStyleIdx="2" presStyleCnt="6"/>
      <dgm:spPr/>
    </dgm:pt>
    <dgm:pt modelId="{E262EA94-7D03-4549-94CF-7B704BD8635A}" type="pres">
      <dgm:prSet presAssocID="{BC3A1C68-B4B3-8844-86FD-DE1E8CAE671E}" presName="node" presStyleLbl="node1" presStyleIdx="2" presStyleCnt="6">
        <dgm:presLayoutVars>
          <dgm:bulletEnabled val="1"/>
        </dgm:presLayoutVars>
      </dgm:prSet>
      <dgm:spPr/>
    </dgm:pt>
    <dgm:pt modelId="{36578830-3A86-0744-A63E-BD3B3EC60284}" type="pres">
      <dgm:prSet presAssocID="{B7DB9571-1D82-D94D-B354-96ED6E928936}" presName="parTrans" presStyleLbl="sibTrans2D1" presStyleIdx="3" presStyleCnt="6"/>
      <dgm:spPr/>
    </dgm:pt>
    <dgm:pt modelId="{C7A15078-81FB-E245-8EDA-6B3AC15DAC8C}" type="pres">
      <dgm:prSet presAssocID="{B7DB9571-1D82-D94D-B354-96ED6E928936}" presName="connectorText" presStyleLbl="sibTrans2D1" presStyleIdx="3" presStyleCnt="6"/>
      <dgm:spPr/>
    </dgm:pt>
    <dgm:pt modelId="{E6127548-F58E-F24E-9C48-378792ED7E78}" type="pres">
      <dgm:prSet presAssocID="{19003E3B-9009-9E42-820C-E6791971C74D}" presName="node" presStyleLbl="node1" presStyleIdx="3" presStyleCnt="6">
        <dgm:presLayoutVars>
          <dgm:bulletEnabled val="1"/>
        </dgm:presLayoutVars>
      </dgm:prSet>
      <dgm:spPr/>
    </dgm:pt>
    <dgm:pt modelId="{5FBCE708-0625-FF44-A138-99460F06E4FC}" type="pres">
      <dgm:prSet presAssocID="{D6BE8B6C-8A5D-794C-A9F3-12F8DDA27EEA}" presName="parTrans" presStyleLbl="sibTrans2D1" presStyleIdx="4" presStyleCnt="6"/>
      <dgm:spPr/>
    </dgm:pt>
    <dgm:pt modelId="{BD33618A-01DF-DA45-81F1-BAE3396E8304}" type="pres">
      <dgm:prSet presAssocID="{D6BE8B6C-8A5D-794C-A9F3-12F8DDA27EEA}" presName="connectorText" presStyleLbl="sibTrans2D1" presStyleIdx="4" presStyleCnt="6"/>
      <dgm:spPr/>
    </dgm:pt>
    <dgm:pt modelId="{DE588FBB-EDFB-E142-B02B-8C00B495057A}" type="pres">
      <dgm:prSet presAssocID="{87DDB004-6854-E448-97EF-94A49646BA79}" presName="node" presStyleLbl="node1" presStyleIdx="4" presStyleCnt="6">
        <dgm:presLayoutVars>
          <dgm:bulletEnabled val="1"/>
        </dgm:presLayoutVars>
      </dgm:prSet>
      <dgm:spPr/>
    </dgm:pt>
    <dgm:pt modelId="{0840A70E-9C0D-464E-87C6-56B934B10311}" type="pres">
      <dgm:prSet presAssocID="{992DBF6F-DF39-024E-A406-D4906D0B46A5}" presName="parTrans" presStyleLbl="sibTrans2D1" presStyleIdx="5" presStyleCnt="6"/>
      <dgm:spPr/>
    </dgm:pt>
    <dgm:pt modelId="{29F6C3BF-DB41-8742-AFCA-D208AC3A53F7}" type="pres">
      <dgm:prSet presAssocID="{992DBF6F-DF39-024E-A406-D4906D0B46A5}" presName="connectorText" presStyleLbl="sibTrans2D1" presStyleIdx="5" presStyleCnt="6"/>
      <dgm:spPr/>
    </dgm:pt>
    <dgm:pt modelId="{13DA253F-FF5E-4849-AB62-EC532FB445AB}" type="pres">
      <dgm:prSet presAssocID="{29EEBBA2-21A2-5E4B-AEA3-DEB45759D1B6}" presName="node" presStyleLbl="node1" presStyleIdx="5" presStyleCnt="6">
        <dgm:presLayoutVars>
          <dgm:bulletEnabled val="1"/>
        </dgm:presLayoutVars>
      </dgm:prSet>
      <dgm:spPr/>
    </dgm:pt>
  </dgm:ptLst>
  <dgm:cxnLst>
    <dgm:cxn modelId="{F2F53E1F-439B-784A-A3F2-2B114743D8F3}" type="presOf" srcId="{074D529E-3A4E-C44B-BFA9-E2D342EB0D8B}" destId="{1F184978-FE1D-D347-8528-C3E8E4AA6F8C}" srcOrd="0" destOrd="0" presId="urn:microsoft.com/office/officeart/2005/8/layout/radial5"/>
    <dgm:cxn modelId="{34112020-F7B6-8C41-B53F-1D776FBCBB98}" type="presOf" srcId="{BC3A1C68-B4B3-8844-86FD-DE1E8CAE671E}" destId="{E262EA94-7D03-4549-94CF-7B704BD8635A}" srcOrd="0" destOrd="0" presId="urn:microsoft.com/office/officeart/2005/8/layout/radial5"/>
    <dgm:cxn modelId="{90EEC824-38DB-A04B-85F9-D8D85BABD474}" type="presOf" srcId="{29EEBBA2-21A2-5E4B-AEA3-DEB45759D1B6}" destId="{13DA253F-FF5E-4849-AB62-EC532FB445AB}" srcOrd="0" destOrd="0" presId="urn:microsoft.com/office/officeart/2005/8/layout/radial5"/>
    <dgm:cxn modelId="{327C6D25-1431-5846-9AA6-710AF7F9CC22}" type="presOf" srcId="{70ACDEF7-ECDD-2446-BDF8-ECCAAB430136}" destId="{D946AA0E-7A1F-F246-9E7B-F0E0051B3204}" srcOrd="1" destOrd="0" presId="urn:microsoft.com/office/officeart/2005/8/layout/radial5"/>
    <dgm:cxn modelId="{CCAF9626-1781-744D-8099-0AF2D564FDF4}" type="presOf" srcId="{70ACDEF7-ECDD-2446-BDF8-ECCAAB430136}" destId="{BA1372E1-A02D-D043-9913-339E555651F7}" srcOrd="0" destOrd="0" presId="urn:microsoft.com/office/officeart/2005/8/layout/radial5"/>
    <dgm:cxn modelId="{15AADA2B-A6C0-6B44-8A7A-4C6B30145F3B}" type="presOf" srcId="{BEF4D4D5-AA43-624A-B102-335604A7E866}" destId="{62075356-D949-7643-B3C7-97E3AFBCF3EC}" srcOrd="1" destOrd="0" presId="urn:microsoft.com/office/officeart/2005/8/layout/radial5"/>
    <dgm:cxn modelId="{B716932E-D124-FB4A-ABA4-D86CD7D59E00}" type="presOf" srcId="{D6BE8B6C-8A5D-794C-A9F3-12F8DDA27EEA}" destId="{BD33618A-01DF-DA45-81F1-BAE3396E8304}" srcOrd="1" destOrd="0" presId="urn:microsoft.com/office/officeart/2005/8/layout/radial5"/>
    <dgm:cxn modelId="{C833F734-0DA1-9048-9811-BA20D81E46EB}" srcId="{074D529E-3A4E-C44B-BFA9-E2D342EB0D8B}" destId="{9C7BB157-598E-BA44-B4A1-92576D4F90B5}" srcOrd="0" destOrd="0" parTransId="{70ACDEF7-ECDD-2446-BDF8-ECCAAB430136}" sibTransId="{7EC44A7C-ED65-CF48-9D76-647AC395F9B4}"/>
    <dgm:cxn modelId="{8446EC5C-CF76-6741-A1C0-EAA9DD687CB4}" type="presOf" srcId="{74FBC890-C28F-F346-AB0F-47B8C51E2D0D}" destId="{31B7B438-0CDA-5F44-A143-FE246BC2D93F}" srcOrd="1" destOrd="0" presId="urn:microsoft.com/office/officeart/2005/8/layout/radial5"/>
    <dgm:cxn modelId="{BA83E441-9463-C541-84D0-4DC68932B99E}" type="presOf" srcId="{992DBF6F-DF39-024E-A406-D4906D0B46A5}" destId="{29F6C3BF-DB41-8742-AFCA-D208AC3A53F7}" srcOrd="1" destOrd="0" presId="urn:microsoft.com/office/officeart/2005/8/layout/radial5"/>
    <dgm:cxn modelId="{5AF3A363-5E22-A24B-ABE3-0CCDEDCA78B9}" srcId="{074D529E-3A4E-C44B-BFA9-E2D342EB0D8B}" destId="{CF6948D2-B373-424D-9922-70CAF195957A}" srcOrd="1" destOrd="0" parTransId="{74FBC890-C28F-F346-AB0F-47B8C51E2D0D}" sibTransId="{57B07F14-3A91-0C4D-9697-4924757852D2}"/>
    <dgm:cxn modelId="{C139CC66-3FBA-1C49-90E5-A426D74D7307}" type="presOf" srcId="{19003E3B-9009-9E42-820C-E6791971C74D}" destId="{E6127548-F58E-F24E-9C48-378792ED7E78}" srcOrd="0" destOrd="0" presId="urn:microsoft.com/office/officeart/2005/8/layout/radial5"/>
    <dgm:cxn modelId="{D711A16E-2107-E149-BD40-358FC2AB3CCE}" type="presOf" srcId="{B8C0E67C-D3D8-5D42-838E-F8A09DB159AD}" destId="{8AA75AF4-720F-6742-90FC-D867DB13FED1}" srcOrd="0" destOrd="0" presId="urn:microsoft.com/office/officeart/2005/8/layout/radial5"/>
    <dgm:cxn modelId="{6FBB777D-5FCF-6144-8417-002B7AD09B32}" type="presOf" srcId="{87DDB004-6854-E448-97EF-94A49646BA79}" destId="{DE588FBB-EDFB-E142-B02B-8C00B495057A}" srcOrd="0" destOrd="0" presId="urn:microsoft.com/office/officeart/2005/8/layout/radial5"/>
    <dgm:cxn modelId="{F3256782-F11B-0046-8B4B-905482806375}" type="presOf" srcId="{D6BE8B6C-8A5D-794C-A9F3-12F8DDA27EEA}" destId="{5FBCE708-0625-FF44-A138-99460F06E4FC}" srcOrd="0" destOrd="0" presId="urn:microsoft.com/office/officeart/2005/8/layout/radial5"/>
    <dgm:cxn modelId="{76D36887-924C-914F-8916-CB150DAA835B}" type="presOf" srcId="{9C7BB157-598E-BA44-B4A1-92576D4F90B5}" destId="{81596502-7524-6941-9B34-B76C7FC1912C}" srcOrd="0" destOrd="0" presId="urn:microsoft.com/office/officeart/2005/8/layout/radial5"/>
    <dgm:cxn modelId="{1B0C4489-E528-5541-B9DC-4E824B8C2B21}" srcId="{B8C0E67C-D3D8-5D42-838E-F8A09DB159AD}" destId="{074D529E-3A4E-C44B-BFA9-E2D342EB0D8B}" srcOrd="0" destOrd="0" parTransId="{E72E7AE4-B0DB-AF42-8E1F-790AF389EC78}" sibTransId="{B6DE7C87-58CC-A643-9D92-635F78684E55}"/>
    <dgm:cxn modelId="{AC49E68D-21E9-A84E-A640-CE91516653C0}" srcId="{074D529E-3A4E-C44B-BFA9-E2D342EB0D8B}" destId="{BC3A1C68-B4B3-8844-86FD-DE1E8CAE671E}" srcOrd="2" destOrd="0" parTransId="{BEF4D4D5-AA43-624A-B102-335604A7E866}" sibTransId="{52AF2DC3-7582-9846-B352-85905213C855}"/>
    <dgm:cxn modelId="{3279B79A-5735-5845-87D0-5FC252D440D3}" type="presOf" srcId="{B7DB9571-1D82-D94D-B354-96ED6E928936}" destId="{36578830-3A86-0744-A63E-BD3B3EC60284}" srcOrd="0" destOrd="0" presId="urn:microsoft.com/office/officeart/2005/8/layout/radial5"/>
    <dgm:cxn modelId="{D38CDAB0-4C9A-0847-9C4F-69D12D0D6FF8}" srcId="{074D529E-3A4E-C44B-BFA9-E2D342EB0D8B}" destId="{87DDB004-6854-E448-97EF-94A49646BA79}" srcOrd="4" destOrd="0" parTransId="{D6BE8B6C-8A5D-794C-A9F3-12F8DDA27EEA}" sibTransId="{ADF33DAC-557A-D54E-8D86-D1519DFEB2E5}"/>
    <dgm:cxn modelId="{50D2E3B9-0A57-654F-AE36-7F97B99856D4}" type="presOf" srcId="{992DBF6F-DF39-024E-A406-D4906D0B46A5}" destId="{0840A70E-9C0D-464E-87C6-56B934B10311}" srcOrd="0" destOrd="0" presId="urn:microsoft.com/office/officeart/2005/8/layout/radial5"/>
    <dgm:cxn modelId="{B2D55EBD-A5DA-EE43-8CCD-E24E252E9624}" type="presOf" srcId="{CF6948D2-B373-424D-9922-70CAF195957A}" destId="{86B7B678-29C5-014C-BC3C-CADD765ED803}" srcOrd="0" destOrd="0" presId="urn:microsoft.com/office/officeart/2005/8/layout/radial5"/>
    <dgm:cxn modelId="{C127F7BD-C962-EF4D-89D6-0EA01F874BC8}" type="presOf" srcId="{BEF4D4D5-AA43-624A-B102-335604A7E866}" destId="{9F5F529D-39B7-0F4F-9176-47A5D4562DC6}" srcOrd="0" destOrd="0" presId="urn:microsoft.com/office/officeart/2005/8/layout/radial5"/>
    <dgm:cxn modelId="{F122BCC3-F332-D141-9E7B-DF889CBAA383}" srcId="{074D529E-3A4E-C44B-BFA9-E2D342EB0D8B}" destId="{19003E3B-9009-9E42-820C-E6791971C74D}" srcOrd="3" destOrd="0" parTransId="{B7DB9571-1D82-D94D-B354-96ED6E928936}" sibTransId="{8CECAC69-C5DD-1D4A-A99B-39337819246E}"/>
    <dgm:cxn modelId="{2C20D3D1-5577-5747-B4F4-D5F4569EAD24}" type="presOf" srcId="{74FBC890-C28F-F346-AB0F-47B8C51E2D0D}" destId="{F5A1DBFE-F7BF-F548-A998-B720A0D90140}" srcOrd="0" destOrd="0" presId="urn:microsoft.com/office/officeart/2005/8/layout/radial5"/>
    <dgm:cxn modelId="{2D6471D2-9E45-3E44-95E8-2DDF64068AB1}" type="presOf" srcId="{B7DB9571-1D82-D94D-B354-96ED6E928936}" destId="{C7A15078-81FB-E245-8EDA-6B3AC15DAC8C}" srcOrd="1" destOrd="0" presId="urn:microsoft.com/office/officeart/2005/8/layout/radial5"/>
    <dgm:cxn modelId="{2FD305EE-8E70-BB4A-BB5C-85EB517EE09D}" srcId="{074D529E-3A4E-C44B-BFA9-E2D342EB0D8B}" destId="{29EEBBA2-21A2-5E4B-AEA3-DEB45759D1B6}" srcOrd="5" destOrd="0" parTransId="{992DBF6F-DF39-024E-A406-D4906D0B46A5}" sibTransId="{9C664EC2-63BB-5B4B-8434-ACA4C5F52E39}"/>
    <dgm:cxn modelId="{187D0A4E-8624-DD45-A0CE-9763B2A0EF7F}" type="presParOf" srcId="{8AA75AF4-720F-6742-90FC-D867DB13FED1}" destId="{1F184978-FE1D-D347-8528-C3E8E4AA6F8C}" srcOrd="0" destOrd="0" presId="urn:microsoft.com/office/officeart/2005/8/layout/radial5"/>
    <dgm:cxn modelId="{A921A723-7EC5-A946-8DDE-272F095F0C3A}" type="presParOf" srcId="{8AA75AF4-720F-6742-90FC-D867DB13FED1}" destId="{BA1372E1-A02D-D043-9913-339E555651F7}" srcOrd="1" destOrd="0" presId="urn:microsoft.com/office/officeart/2005/8/layout/radial5"/>
    <dgm:cxn modelId="{BBBA9FF7-73DC-E445-A389-71EB338B75DF}" type="presParOf" srcId="{BA1372E1-A02D-D043-9913-339E555651F7}" destId="{D946AA0E-7A1F-F246-9E7B-F0E0051B3204}" srcOrd="0" destOrd="0" presId="urn:microsoft.com/office/officeart/2005/8/layout/radial5"/>
    <dgm:cxn modelId="{DB525C07-C853-F848-820C-FBA78BAA012E}" type="presParOf" srcId="{8AA75AF4-720F-6742-90FC-D867DB13FED1}" destId="{81596502-7524-6941-9B34-B76C7FC1912C}" srcOrd="2" destOrd="0" presId="urn:microsoft.com/office/officeart/2005/8/layout/radial5"/>
    <dgm:cxn modelId="{FE00D06F-849B-2E45-AF53-D89D417185DE}" type="presParOf" srcId="{8AA75AF4-720F-6742-90FC-D867DB13FED1}" destId="{F5A1DBFE-F7BF-F548-A998-B720A0D90140}" srcOrd="3" destOrd="0" presId="urn:microsoft.com/office/officeart/2005/8/layout/radial5"/>
    <dgm:cxn modelId="{109E1321-5827-D34F-BE93-5A24334613DB}" type="presParOf" srcId="{F5A1DBFE-F7BF-F548-A998-B720A0D90140}" destId="{31B7B438-0CDA-5F44-A143-FE246BC2D93F}" srcOrd="0" destOrd="0" presId="urn:microsoft.com/office/officeart/2005/8/layout/radial5"/>
    <dgm:cxn modelId="{6033C92F-60A2-EF49-98A5-30ECA5EFDB6D}" type="presParOf" srcId="{8AA75AF4-720F-6742-90FC-D867DB13FED1}" destId="{86B7B678-29C5-014C-BC3C-CADD765ED803}" srcOrd="4" destOrd="0" presId="urn:microsoft.com/office/officeart/2005/8/layout/radial5"/>
    <dgm:cxn modelId="{5DA3056B-BEF1-354C-B0EC-4401A6AE39C9}" type="presParOf" srcId="{8AA75AF4-720F-6742-90FC-D867DB13FED1}" destId="{9F5F529D-39B7-0F4F-9176-47A5D4562DC6}" srcOrd="5" destOrd="0" presId="urn:microsoft.com/office/officeart/2005/8/layout/radial5"/>
    <dgm:cxn modelId="{EB0199D0-D5CA-974A-BE74-C287F86465A2}" type="presParOf" srcId="{9F5F529D-39B7-0F4F-9176-47A5D4562DC6}" destId="{62075356-D949-7643-B3C7-97E3AFBCF3EC}" srcOrd="0" destOrd="0" presId="urn:microsoft.com/office/officeart/2005/8/layout/radial5"/>
    <dgm:cxn modelId="{F5D39FC9-C5DE-114C-AC20-72B1D8A2BB9C}" type="presParOf" srcId="{8AA75AF4-720F-6742-90FC-D867DB13FED1}" destId="{E262EA94-7D03-4549-94CF-7B704BD8635A}" srcOrd="6" destOrd="0" presId="urn:microsoft.com/office/officeart/2005/8/layout/radial5"/>
    <dgm:cxn modelId="{351B196D-A950-0E42-A49B-24864454CAF0}" type="presParOf" srcId="{8AA75AF4-720F-6742-90FC-D867DB13FED1}" destId="{36578830-3A86-0744-A63E-BD3B3EC60284}" srcOrd="7" destOrd="0" presId="urn:microsoft.com/office/officeart/2005/8/layout/radial5"/>
    <dgm:cxn modelId="{1A464862-B256-324F-80F7-81CCA8B5144B}" type="presParOf" srcId="{36578830-3A86-0744-A63E-BD3B3EC60284}" destId="{C7A15078-81FB-E245-8EDA-6B3AC15DAC8C}" srcOrd="0" destOrd="0" presId="urn:microsoft.com/office/officeart/2005/8/layout/radial5"/>
    <dgm:cxn modelId="{B73F7001-36DB-4640-80CA-647BD318B023}" type="presParOf" srcId="{8AA75AF4-720F-6742-90FC-D867DB13FED1}" destId="{E6127548-F58E-F24E-9C48-378792ED7E78}" srcOrd="8" destOrd="0" presId="urn:microsoft.com/office/officeart/2005/8/layout/radial5"/>
    <dgm:cxn modelId="{1A1C5902-EC7C-BA46-9876-728A0BCDD4FA}" type="presParOf" srcId="{8AA75AF4-720F-6742-90FC-D867DB13FED1}" destId="{5FBCE708-0625-FF44-A138-99460F06E4FC}" srcOrd="9" destOrd="0" presId="urn:microsoft.com/office/officeart/2005/8/layout/radial5"/>
    <dgm:cxn modelId="{3815A2BC-A925-A14E-82E0-9759C4DE2BD7}" type="presParOf" srcId="{5FBCE708-0625-FF44-A138-99460F06E4FC}" destId="{BD33618A-01DF-DA45-81F1-BAE3396E8304}" srcOrd="0" destOrd="0" presId="urn:microsoft.com/office/officeart/2005/8/layout/radial5"/>
    <dgm:cxn modelId="{16505D66-96AC-F94A-AFB2-6CC281DAA4E0}" type="presParOf" srcId="{8AA75AF4-720F-6742-90FC-D867DB13FED1}" destId="{DE588FBB-EDFB-E142-B02B-8C00B495057A}" srcOrd="10" destOrd="0" presId="urn:microsoft.com/office/officeart/2005/8/layout/radial5"/>
    <dgm:cxn modelId="{FF33D413-081A-0C4C-9BF2-2A7F52A4B1E0}" type="presParOf" srcId="{8AA75AF4-720F-6742-90FC-D867DB13FED1}" destId="{0840A70E-9C0D-464E-87C6-56B934B10311}" srcOrd="11" destOrd="0" presId="urn:microsoft.com/office/officeart/2005/8/layout/radial5"/>
    <dgm:cxn modelId="{F08CDAEA-E685-DA4B-AD0C-ECEBBD35D153}" type="presParOf" srcId="{0840A70E-9C0D-464E-87C6-56B934B10311}" destId="{29F6C3BF-DB41-8742-AFCA-D208AC3A53F7}" srcOrd="0" destOrd="0" presId="urn:microsoft.com/office/officeart/2005/8/layout/radial5"/>
    <dgm:cxn modelId="{D42E7699-B753-EC47-90B1-9A8068BC81DF}" type="presParOf" srcId="{8AA75AF4-720F-6742-90FC-D867DB13FED1}" destId="{13DA253F-FF5E-4849-AB62-EC532FB445AB}"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CF4FE08-F7FA-6B49-A28C-F3480C9DA530}" type="doc">
      <dgm:prSet loTypeId="urn:microsoft.com/office/officeart/2005/8/layout/cycle4" loCatId="" qsTypeId="urn:microsoft.com/office/officeart/2005/8/quickstyle/simple1" qsCatId="simple" csTypeId="urn:microsoft.com/office/officeart/2005/8/colors/colorful1" csCatId="colorful" phldr="1"/>
      <dgm:spPr/>
      <dgm:t>
        <a:bodyPr/>
        <a:lstStyle/>
        <a:p>
          <a:endParaRPr lang="en-GB"/>
        </a:p>
      </dgm:t>
    </dgm:pt>
    <dgm:pt modelId="{98EF1230-3B8B-454B-A3DB-01CD8B627431}">
      <dgm:prSet phldrT="[Text]"/>
      <dgm:spPr/>
      <dgm:t>
        <a:bodyPr/>
        <a:lstStyle/>
        <a:p>
          <a:r>
            <a:rPr lang="en-US" dirty="0">
              <a:effectLst/>
              <a:latin typeface="Trebuchet MS" panose="020B0703020202090204" pitchFamily="34" charset="0"/>
              <a:ea typeface="Trebuchet MS" panose="020B0703020202090204" pitchFamily="34" charset="0"/>
              <a:cs typeface="Trebuchet MS" panose="020B0703020202090204" pitchFamily="34" charset="0"/>
            </a:rPr>
            <a:t>Children should be trained to make proper decisions at the times of challenges </a:t>
          </a:r>
          <a:endParaRPr lang="en-GB" dirty="0"/>
        </a:p>
      </dgm:t>
    </dgm:pt>
    <dgm:pt modelId="{8E0E08B2-512E-B643-8B88-E8AC675FE326}" type="parTrans" cxnId="{C1A920E5-2D60-5C4C-AC5F-92283122D411}">
      <dgm:prSet/>
      <dgm:spPr/>
      <dgm:t>
        <a:bodyPr/>
        <a:lstStyle/>
        <a:p>
          <a:endParaRPr lang="en-GB"/>
        </a:p>
      </dgm:t>
    </dgm:pt>
    <dgm:pt modelId="{09D4DBAB-B464-8B44-9EF1-16069BA01687}" type="sibTrans" cxnId="{C1A920E5-2D60-5C4C-AC5F-92283122D411}">
      <dgm:prSet/>
      <dgm:spPr/>
      <dgm:t>
        <a:bodyPr/>
        <a:lstStyle/>
        <a:p>
          <a:endParaRPr lang="en-GB"/>
        </a:p>
      </dgm:t>
    </dgm:pt>
    <dgm:pt modelId="{A0CC1817-FC12-954F-9BAF-1D14086037A1}">
      <dgm:prSet phldrT="[Text]" custT="1"/>
      <dgm:spPr/>
      <dgm:t>
        <a:bodyPr/>
        <a:lstStyle/>
        <a:p>
          <a:r>
            <a:rPr lang="en-US" sz="1200" dirty="0">
              <a:effectLst/>
              <a:latin typeface="Trebuchet MS" panose="020B0703020202090204" pitchFamily="34" charset="0"/>
              <a:ea typeface="Trebuchet MS" panose="020B0703020202090204" pitchFamily="34" charset="0"/>
              <a:cs typeface="Trebuchet MS" panose="020B0703020202090204" pitchFamily="34" charset="0"/>
            </a:rPr>
            <a:t>Exposed</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to</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different</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challenges</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while</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they</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are</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studying</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in</a:t>
          </a:r>
          <a:r>
            <a:rPr lang="en-US" sz="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dirty="0">
              <a:effectLst/>
              <a:latin typeface="Trebuchet MS" panose="020B0703020202090204" pitchFamily="34" charset="0"/>
              <a:ea typeface="Trebuchet MS" panose="020B0703020202090204" pitchFamily="34" charset="0"/>
              <a:cs typeface="Trebuchet MS" panose="020B0703020202090204" pitchFamily="34" charset="0"/>
            </a:rPr>
            <a:t>schools and colleges</a:t>
          </a:r>
          <a:endParaRPr lang="en-GB" sz="1200" dirty="0"/>
        </a:p>
      </dgm:t>
    </dgm:pt>
    <dgm:pt modelId="{3C1C1BFA-C10F-5941-A343-7D8D7E73307E}" type="parTrans" cxnId="{4CDB89EB-2614-C544-BF4A-D711ABF8A30C}">
      <dgm:prSet/>
      <dgm:spPr/>
      <dgm:t>
        <a:bodyPr/>
        <a:lstStyle/>
        <a:p>
          <a:endParaRPr lang="en-GB"/>
        </a:p>
      </dgm:t>
    </dgm:pt>
    <dgm:pt modelId="{D24A7F63-63CC-2043-A0A1-2237C8959306}" type="sibTrans" cxnId="{4CDB89EB-2614-C544-BF4A-D711ABF8A30C}">
      <dgm:prSet/>
      <dgm:spPr/>
      <dgm:t>
        <a:bodyPr/>
        <a:lstStyle/>
        <a:p>
          <a:endParaRPr lang="en-GB"/>
        </a:p>
      </dgm:t>
    </dgm:pt>
    <dgm:pt modelId="{543C004E-C9BC-0C48-8551-9AF6C2019F95}">
      <dgm:prSet phldrT="[Text]"/>
      <dgm:spPr/>
      <dgm:t>
        <a:bodyPr/>
        <a:lstStyle/>
        <a:p>
          <a:r>
            <a:rPr lang="en-GB" dirty="0"/>
            <a:t>Avenue to promote kids with visual impairment</a:t>
          </a:r>
        </a:p>
      </dgm:t>
    </dgm:pt>
    <dgm:pt modelId="{6EF45783-42F0-CA41-B07A-C9D115AF8DA2}" type="parTrans" cxnId="{86978779-ECE4-6E43-9A24-3EA92C3F18BE}">
      <dgm:prSet/>
      <dgm:spPr/>
      <dgm:t>
        <a:bodyPr/>
        <a:lstStyle/>
        <a:p>
          <a:endParaRPr lang="en-GB"/>
        </a:p>
      </dgm:t>
    </dgm:pt>
    <dgm:pt modelId="{93C42182-3867-2349-852A-F02F7E185AC5}" type="sibTrans" cxnId="{86978779-ECE4-6E43-9A24-3EA92C3F18BE}">
      <dgm:prSet/>
      <dgm:spPr/>
      <dgm:t>
        <a:bodyPr/>
        <a:lstStyle/>
        <a:p>
          <a:endParaRPr lang="en-GB"/>
        </a:p>
      </dgm:t>
    </dgm:pt>
    <dgm:pt modelId="{A7635262-6F38-D248-8D39-C39DC970937F}">
      <dgm:prSet phldrT="[Text]" custT="1"/>
      <dgm:spPr/>
      <dgm:t>
        <a:bodyPr/>
        <a:lstStyle/>
        <a:p>
          <a:r>
            <a:rPr lang="en-US" sz="1200" dirty="0">
              <a:effectLst/>
              <a:latin typeface="Trebuchet MS" panose="020B0703020202090204" pitchFamily="34" charset="0"/>
              <a:ea typeface="Trebuchet MS" panose="020B0703020202090204" pitchFamily="34" charset="0"/>
              <a:cs typeface="Trebuchet MS" panose="020B0703020202090204" pitchFamily="34" charset="0"/>
            </a:rPr>
            <a:t>Early learning to the child leading an independent life with confidence is the primary objective. </a:t>
          </a:r>
          <a:endParaRPr lang="en-GB" sz="1200" dirty="0"/>
        </a:p>
      </dgm:t>
    </dgm:pt>
    <dgm:pt modelId="{463F7A81-E5A1-CF4C-852D-04912F3ABD19}" type="parTrans" cxnId="{93F85137-A2EF-5746-A813-F1A1D56BAC78}">
      <dgm:prSet/>
      <dgm:spPr/>
      <dgm:t>
        <a:bodyPr/>
        <a:lstStyle/>
        <a:p>
          <a:endParaRPr lang="en-GB"/>
        </a:p>
      </dgm:t>
    </dgm:pt>
    <dgm:pt modelId="{3E2C0B27-28B4-C146-BF88-46EC84F15BFB}" type="sibTrans" cxnId="{93F85137-A2EF-5746-A813-F1A1D56BAC78}">
      <dgm:prSet/>
      <dgm:spPr/>
      <dgm:t>
        <a:bodyPr/>
        <a:lstStyle/>
        <a:p>
          <a:endParaRPr lang="en-GB"/>
        </a:p>
      </dgm:t>
    </dgm:pt>
    <dgm:pt modelId="{8417028E-BD66-244F-8642-7DF7F67690B9}">
      <dgm:prSet phldrT="[Text]"/>
      <dgm:spPr/>
      <dgm:t>
        <a:bodyPr/>
        <a:lstStyle/>
        <a:p>
          <a:r>
            <a:rPr lang="en-GB" dirty="0"/>
            <a:t>Parents </a:t>
          </a:r>
          <a:r>
            <a:rPr lang="en-GB" u="sng" dirty="0"/>
            <a:t>should</a:t>
          </a:r>
          <a:r>
            <a:rPr lang="en-GB" dirty="0"/>
            <a:t>  active to support   in education and others</a:t>
          </a:r>
        </a:p>
      </dgm:t>
    </dgm:pt>
    <dgm:pt modelId="{4688E144-9065-7545-9765-28A68D0EE0B8}" type="parTrans" cxnId="{79968E04-9B88-974C-8987-9E0ABFAD47F4}">
      <dgm:prSet/>
      <dgm:spPr/>
      <dgm:t>
        <a:bodyPr/>
        <a:lstStyle/>
        <a:p>
          <a:endParaRPr lang="en-GB"/>
        </a:p>
      </dgm:t>
    </dgm:pt>
    <dgm:pt modelId="{F1EFE280-B140-DA4F-8B13-14B261FEBFE4}" type="sibTrans" cxnId="{79968E04-9B88-974C-8987-9E0ABFAD47F4}">
      <dgm:prSet/>
      <dgm:spPr/>
      <dgm:t>
        <a:bodyPr/>
        <a:lstStyle/>
        <a:p>
          <a:endParaRPr lang="en-GB"/>
        </a:p>
      </dgm:t>
    </dgm:pt>
    <dgm:pt modelId="{4065F896-6147-B44D-8597-A41EC2562AC3}">
      <dgm:prSet phldrT="[Text]"/>
      <dgm:spPr/>
      <dgm:t>
        <a:bodyPr/>
        <a:lstStyle/>
        <a:p>
          <a:r>
            <a:rPr lang="en-US" dirty="0">
              <a:effectLst/>
              <a:latin typeface="Trebuchet MS" panose="020B0703020202090204" pitchFamily="34" charset="0"/>
              <a:ea typeface="Trebuchet MS" panose="020B0703020202090204" pitchFamily="34" charset="0"/>
              <a:cs typeface="Trebuchet MS" panose="020B0703020202090204" pitchFamily="34" charset="0"/>
            </a:rPr>
            <a:t>Regular</a:t>
          </a:r>
          <a:r>
            <a:rPr lang="en-US" spc="165" dirty="0">
              <a:effectLst/>
              <a:latin typeface="Trebuchet MS" panose="020B0703020202090204" pitchFamily="34" charset="0"/>
              <a:ea typeface="Trebuchet MS" panose="020B0703020202090204" pitchFamily="34" charset="0"/>
              <a:cs typeface="Trebuchet MS" panose="020B0703020202090204" pitchFamily="34" charset="0"/>
            </a:rPr>
            <a:t> </a:t>
          </a:r>
          <a:r>
            <a:rPr lang="en-US" dirty="0">
              <a:effectLst/>
              <a:latin typeface="Trebuchet MS" panose="020B0703020202090204" pitchFamily="34" charset="0"/>
              <a:ea typeface="Trebuchet MS" panose="020B0703020202090204" pitchFamily="34" charset="0"/>
              <a:cs typeface="Trebuchet MS" panose="020B0703020202090204" pitchFamily="34" charset="0"/>
            </a:rPr>
            <a:t>counseling</a:t>
          </a:r>
          <a:endParaRPr lang="en-GB" dirty="0"/>
        </a:p>
      </dgm:t>
    </dgm:pt>
    <dgm:pt modelId="{F2B03134-1F14-C148-8590-43A009310A78}" type="parTrans" cxnId="{4717AC40-2485-4246-A30B-E01B91EC34FC}">
      <dgm:prSet/>
      <dgm:spPr/>
      <dgm:t>
        <a:bodyPr/>
        <a:lstStyle/>
        <a:p>
          <a:endParaRPr lang="en-GB"/>
        </a:p>
      </dgm:t>
    </dgm:pt>
    <dgm:pt modelId="{AC023C7A-B592-B04E-BDA9-D083333D020C}" type="sibTrans" cxnId="{4717AC40-2485-4246-A30B-E01B91EC34FC}">
      <dgm:prSet/>
      <dgm:spPr/>
      <dgm:t>
        <a:bodyPr/>
        <a:lstStyle/>
        <a:p>
          <a:endParaRPr lang="en-GB"/>
        </a:p>
      </dgm:t>
    </dgm:pt>
    <dgm:pt modelId="{46DE4063-41BE-4B8A-A35F-296D7ADD7F87}">
      <dgm:prSet phldrT="[Text]"/>
      <dgm:spPr/>
      <dgm:t>
        <a:bodyPr/>
        <a:lstStyle/>
        <a:p>
          <a:r>
            <a:rPr lang="en-US" dirty="0">
              <a:effectLst/>
              <a:latin typeface="Trebuchet MS" panose="020B0703020202090204" pitchFamily="34" charset="0"/>
              <a:ea typeface="Trebuchet MS" panose="020B0703020202090204" pitchFamily="34" charset="0"/>
              <a:cs typeface="Trebuchet MS" panose="020B0703020202090204" pitchFamily="34" charset="0"/>
            </a:rPr>
            <a:t>Finding sourcing information in terms of employment sectors</a:t>
          </a:r>
          <a:endParaRPr lang="en-GB" dirty="0"/>
        </a:p>
      </dgm:t>
    </dgm:pt>
    <dgm:pt modelId="{8F021106-638F-4FEF-91CC-5CFAA701EE85}" type="parTrans" cxnId="{5EB19D0B-820E-4A68-9A14-966EF15C2534}">
      <dgm:prSet/>
      <dgm:spPr/>
      <dgm:t>
        <a:bodyPr/>
        <a:lstStyle/>
        <a:p>
          <a:endParaRPr lang="id-ID"/>
        </a:p>
      </dgm:t>
    </dgm:pt>
    <dgm:pt modelId="{7074C685-683F-4C5A-8D49-F62F7A3D0CD1}" type="sibTrans" cxnId="{5EB19D0B-820E-4A68-9A14-966EF15C2534}">
      <dgm:prSet/>
      <dgm:spPr/>
      <dgm:t>
        <a:bodyPr/>
        <a:lstStyle/>
        <a:p>
          <a:endParaRPr lang="id-ID"/>
        </a:p>
      </dgm:t>
    </dgm:pt>
    <dgm:pt modelId="{7B492F36-2263-2D45-8839-8EF061502CA7}">
      <dgm:prSet/>
      <dgm:spPr/>
      <dgm:t>
        <a:bodyPr/>
        <a:lstStyle/>
        <a:p>
          <a:endParaRPr lang="id-ID"/>
        </a:p>
      </dgm:t>
    </dgm:pt>
    <dgm:pt modelId="{B4E70497-A3DB-9748-9FE6-D4C93DDB6AAF}" type="sibTrans" cxnId="{D2FA49BF-93B9-5C4E-B807-9E24BA79C929}">
      <dgm:prSet/>
      <dgm:spPr/>
      <dgm:t>
        <a:bodyPr/>
        <a:lstStyle/>
        <a:p>
          <a:endParaRPr lang="en-GB"/>
        </a:p>
      </dgm:t>
    </dgm:pt>
    <dgm:pt modelId="{893A65E4-2E97-E84E-8068-64AE042D152D}" type="parTrans" cxnId="{D2FA49BF-93B9-5C4E-B807-9E24BA79C929}">
      <dgm:prSet/>
      <dgm:spPr/>
      <dgm:t>
        <a:bodyPr/>
        <a:lstStyle/>
        <a:p>
          <a:endParaRPr lang="en-GB"/>
        </a:p>
      </dgm:t>
    </dgm:pt>
    <dgm:pt modelId="{9E87DD00-4E7E-F148-AB98-620C679727F8}">
      <dgm:prSet phldrT="[Text]" custT="1"/>
      <dgm:spPr/>
      <dgm:t>
        <a:bodyPr/>
        <a:lstStyle/>
        <a:p>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Contribution</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employee</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to</a:t>
          </a:r>
          <a:r>
            <a:rPr lang="en-US" sz="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0" dirty="0">
              <a:effectLst/>
              <a:latin typeface="Trebuchet MS" panose="020B0703020202090204" pitchFamily="34" charset="0"/>
              <a:ea typeface="Trebuchet MS" panose="020B0703020202090204" pitchFamily="34" charset="0"/>
              <a:cs typeface="Trebuchet MS" panose="020B0703020202090204" pitchFamily="34" charset="0"/>
            </a:rPr>
            <a:t>the family not only about income</a:t>
          </a:r>
          <a:endParaRPr lang="en-GB" sz="1200" dirty="0"/>
        </a:p>
      </dgm:t>
    </dgm:pt>
    <dgm:pt modelId="{E0CF1741-23B4-C649-ABA6-6BE868A48EFB}" type="sibTrans" cxnId="{0D1D3B0D-EB89-9F47-B5BC-52E4F106056D}">
      <dgm:prSet/>
      <dgm:spPr/>
      <dgm:t>
        <a:bodyPr/>
        <a:lstStyle/>
        <a:p>
          <a:endParaRPr lang="en-GB"/>
        </a:p>
      </dgm:t>
    </dgm:pt>
    <dgm:pt modelId="{2E8D052F-7D4C-8B48-B540-BA4F3BEB33A4}" type="parTrans" cxnId="{0D1D3B0D-EB89-9F47-B5BC-52E4F106056D}">
      <dgm:prSet/>
      <dgm:spPr/>
      <dgm:t>
        <a:bodyPr/>
        <a:lstStyle/>
        <a:p>
          <a:endParaRPr lang="en-GB"/>
        </a:p>
      </dgm:t>
    </dgm:pt>
    <dgm:pt modelId="{4CFA0BEA-4852-E447-8BF6-E2ADE7D5C4C6}">
      <dgm:prSet phldrT="[Tex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  Don't consider employment of their children as only a source of income </a:t>
          </a:r>
          <a:endParaRPr lang="en-GB" dirty="0"/>
        </a:p>
      </dgm:t>
    </dgm:pt>
    <dgm:pt modelId="{1D6171BF-AAD9-6348-B4EC-36419F7E8F51}" type="sibTrans" cxnId="{2E1DADD4-8A08-0C4D-A079-D706A0AC5A7D}">
      <dgm:prSet/>
      <dgm:spPr/>
      <dgm:t>
        <a:bodyPr/>
        <a:lstStyle/>
        <a:p>
          <a:endParaRPr lang="en-GB"/>
        </a:p>
      </dgm:t>
    </dgm:pt>
    <dgm:pt modelId="{3468153D-ABEE-734D-9963-F5BDA1A3FAF5}" type="parTrans" cxnId="{2E1DADD4-8A08-0C4D-A079-D706A0AC5A7D}">
      <dgm:prSet/>
      <dgm:spPr/>
      <dgm:t>
        <a:bodyPr/>
        <a:lstStyle/>
        <a:p>
          <a:endParaRPr lang="en-GB"/>
        </a:p>
      </dgm:t>
    </dgm:pt>
    <dgm:pt modelId="{DB1E1068-2B21-AD42-B830-F900A11D9EF0}" type="pres">
      <dgm:prSet presAssocID="{ACF4FE08-F7FA-6B49-A28C-F3480C9DA530}" presName="cycleMatrixDiagram" presStyleCnt="0">
        <dgm:presLayoutVars>
          <dgm:chMax val="1"/>
          <dgm:dir/>
          <dgm:animLvl val="lvl"/>
          <dgm:resizeHandles val="exact"/>
        </dgm:presLayoutVars>
      </dgm:prSet>
      <dgm:spPr/>
    </dgm:pt>
    <dgm:pt modelId="{5A05F865-679A-C746-8062-59AA79C7BE8A}" type="pres">
      <dgm:prSet presAssocID="{ACF4FE08-F7FA-6B49-A28C-F3480C9DA530}" presName="children" presStyleCnt="0"/>
      <dgm:spPr/>
    </dgm:pt>
    <dgm:pt modelId="{55C89C4E-94EB-544B-9FC2-9C7934B5C4EC}" type="pres">
      <dgm:prSet presAssocID="{ACF4FE08-F7FA-6B49-A28C-F3480C9DA530}" presName="child1group" presStyleCnt="0"/>
      <dgm:spPr/>
    </dgm:pt>
    <dgm:pt modelId="{4C2DD19B-A28D-5747-B878-34940E114835}" type="pres">
      <dgm:prSet presAssocID="{ACF4FE08-F7FA-6B49-A28C-F3480C9DA530}" presName="child1" presStyleLbl="bgAcc1" presStyleIdx="0" presStyleCnt="4" custLinFactNeighborX="-10628"/>
      <dgm:spPr/>
    </dgm:pt>
    <dgm:pt modelId="{30E5F4DB-3FCE-1E47-9A60-33E212C2D054}" type="pres">
      <dgm:prSet presAssocID="{ACF4FE08-F7FA-6B49-A28C-F3480C9DA530}" presName="child1Text" presStyleLbl="bgAcc1" presStyleIdx="0" presStyleCnt="4">
        <dgm:presLayoutVars>
          <dgm:bulletEnabled val="1"/>
        </dgm:presLayoutVars>
      </dgm:prSet>
      <dgm:spPr/>
    </dgm:pt>
    <dgm:pt modelId="{C4029640-20C1-6E44-8B88-2A67710C135C}" type="pres">
      <dgm:prSet presAssocID="{ACF4FE08-F7FA-6B49-A28C-F3480C9DA530}" presName="child2group" presStyleCnt="0"/>
      <dgm:spPr/>
    </dgm:pt>
    <dgm:pt modelId="{8479C215-8F6B-2543-BF51-125F7D442F0A}" type="pres">
      <dgm:prSet presAssocID="{ACF4FE08-F7FA-6B49-A28C-F3480C9DA530}" presName="child2" presStyleLbl="bgAcc1" presStyleIdx="1" presStyleCnt="4" custScaleX="155955" custLinFactNeighborX="24702" custLinFactNeighborY="8094"/>
      <dgm:spPr/>
    </dgm:pt>
    <dgm:pt modelId="{8F907110-C124-3443-9E7B-957EEEFF46DE}" type="pres">
      <dgm:prSet presAssocID="{ACF4FE08-F7FA-6B49-A28C-F3480C9DA530}" presName="child2Text" presStyleLbl="bgAcc1" presStyleIdx="1" presStyleCnt="4">
        <dgm:presLayoutVars>
          <dgm:bulletEnabled val="1"/>
        </dgm:presLayoutVars>
      </dgm:prSet>
      <dgm:spPr/>
    </dgm:pt>
    <dgm:pt modelId="{75C01D50-7F33-7B4E-AE82-25583AFFDA2A}" type="pres">
      <dgm:prSet presAssocID="{ACF4FE08-F7FA-6B49-A28C-F3480C9DA530}" presName="child3group" presStyleCnt="0"/>
      <dgm:spPr/>
    </dgm:pt>
    <dgm:pt modelId="{C87A4F26-EA7C-7444-92BB-9C246BB66568}" type="pres">
      <dgm:prSet presAssocID="{ACF4FE08-F7FA-6B49-A28C-F3480C9DA530}" presName="child3" presStyleLbl="bgAcc1" presStyleIdx="2" presStyleCnt="4" custScaleX="117514" custLinFactNeighborX="29502" custLinFactNeighborY="-33930"/>
      <dgm:spPr/>
    </dgm:pt>
    <dgm:pt modelId="{55A73790-A9F6-6B4D-9033-38B560512A59}" type="pres">
      <dgm:prSet presAssocID="{ACF4FE08-F7FA-6B49-A28C-F3480C9DA530}" presName="child3Text" presStyleLbl="bgAcc1" presStyleIdx="2" presStyleCnt="4">
        <dgm:presLayoutVars>
          <dgm:bulletEnabled val="1"/>
        </dgm:presLayoutVars>
      </dgm:prSet>
      <dgm:spPr/>
    </dgm:pt>
    <dgm:pt modelId="{9C7C00DF-8276-3D46-9417-F4F9CE8F3A2A}" type="pres">
      <dgm:prSet presAssocID="{ACF4FE08-F7FA-6B49-A28C-F3480C9DA530}" presName="child4group" presStyleCnt="0"/>
      <dgm:spPr/>
    </dgm:pt>
    <dgm:pt modelId="{75606132-DA41-9E45-82E6-6510933105FE}" type="pres">
      <dgm:prSet presAssocID="{ACF4FE08-F7FA-6B49-A28C-F3480C9DA530}" presName="child4" presStyleLbl="bgAcc1" presStyleIdx="3" presStyleCnt="4" custLinFactNeighborX="-16321" custLinFactNeighborY="-28125"/>
      <dgm:spPr/>
    </dgm:pt>
    <dgm:pt modelId="{224D5BAB-3907-654F-9D9B-577C8FAE9964}" type="pres">
      <dgm:prSet presAssocID="{ACF4FE08-F7FA-6B49-A28C-F3480C9DA530}" presName="child4Text" presStyleLbl="bgAcc1" presStyleIdx="3" presStyleCnt="4">
        <dgm:presLayoutVars>
          <dgm:bulletEnabled val="1"/>
        </dgm:presLayoutVars>
      </dgm:prSet>
      <dgm:spPr/>
    </dgm:pt>
    <dgm:pt modelId="{2689A3BE-C5ED-4E40-90CF-988863766BEC}" type="pres">
      <dgm:prSet presAssocID="{ACF4FE08-F7FA-6B49-A28C-F3480C9DA530}" presName="childPlaceholder" presStyleCnt="0"/>
      <dgm:spPr/>
    </dgm:pt>
    <dgm:pt modelId="{D1868C4F-AD28-D047-8220-89B61A28FF65}" type="pres">
      <dgm:prSet presAssocID="{ACF4FE08-F7FA-6B49-A28C-F3480C9DA530}" presName="circle" presStyleCnt="0"/>
      <dgm:spPr/>
    </dgm:pt>
    <dgm:pt modelId="{99B97C82-315B-C540-A3ED-EEF3F771A0BD}" type="pres">
      <dgm:prSet presAssocID="{ACF4FE08-F7FA-6B49-A28C-F3480C9DA530}" presName="quadrant1" presStyleLbl="node1" presStyleIdx="0" presStyleCnt="4">
        <dgm:presLayoutVars>
          <dgm:chMax val="1"/>
          <dgm:bulletEnabled val="1"/>
        </dgm:presLayoutVars>
      </dgm:prSet>
      <dgm:spPr/>
    </dgm:pt>
    <dgm:pt modelId="{BE800AAA-D29A-DA45-B1E5-2AED99E7EB9C}" type="pres">
      <dgm:prSet presAssocID="{ACF4FE08-F7FA-6B49-A28C-F3480C9DA530}" presName="quadrant2" presStyleLbl="node1" presStyleIdx="1" presStyleCnt="4" custLinFactNeighborY="-433">
        <dgm:presLayoutVars>
          <dgm:chMax val="1"/>
          <dgm:bulletEnabled val="1"/>
        </dgm:presLayoutVars>
      </dgm:prSet>
      <dgm:spPr/>
    </dgm:pt>
    <dgm:pt modelId="{1C2658AE-8D83-BB45-B3A4-F846CC75AE02}" type="pres">
      <dgm:prSet presAssocID="{ACF4FE08-F7FA-6B49-A28C-F3480C9DA530}" presName="quadrant3" presStyleLbl="node1" presStyleIdx="2" presStyleCnt="4">
        <dgm:presLayoutVars>
          <dgm:chMax val="1"/>
          <dgm:bulletEnabled val="1"/>
        </dgm:presLayoutVars>
      </dgm:prSet>
      <dgm:spPr/>
    </dgm:pt>
    <dgm:pt modelId="{97B99E8C-4988-6049-8985-44EFECDBFB2D}" type="pres">
      <dgm:prSet presAssocID="{ACF4FE08-F7FA-6B49-A28C-F3480C9DA530}" presName="quadrant4" presStyleLbl="node1" presStyleIdx="3" presStyleCnt="4" custLinFactNeighborX="-1840" custLinFactNeighborY="-1443">
        <dgm:presLayoutVars>
          <dgm:chMax val="1"/>
          <dgm:bulletEnabled val="1"/>
        </dgm:presLayoutVars>
      </dgm:prSet>
      <dgm:spPr/>
    </dgm:pt>
    <dgm:pt modelId="{B21BF6D0-DE83-F34C-9197-2C71BF9E9B96}" type="pres">
      <dgm:prSet presAssocID="{ACF4FE08-F7FA-6B49-A28C-F3480C9DA530}" presName="quadrantPlaceholder" presStyleCnt="0"/>
      <dgm:spPr/>
    </dgm:pt>
    <dgm:pt modelId="{735818C1-DE14-2A46-9908-F5F33D9FD996}" type="pres">
      <dgm:prSet presAssocID="{ACF4FE08-F7FA-6B49-A28C-F3480C9DA530}" presName="center1" presStyleLbl="fgShp" presStyleIdx="0" presStyleCnt="2"/>
      <dgm:spPr/>
    </dgm:pt>
    <dgm:pt modelId="{242E6104-3283-6A43-8D09-498D9542DA6A}" type="pres">
      <dgm:prSet presAssocID="{ACF4FE08-F7FA-6B49-A28C-F3480C9DA530}" presName="center2" presStyleLbl="fgShp" presStyleIdx="1" presStyleCnt="2"/>
      <dgm:spPr/>
    </dgm:pt>
  </dgm:ptLst>
  <dgm:cxnLst>
    <dgm:cxn modelId="{79968E04-9B88-974C-8987-9E0ABFAD47F4}" srcId="{ACF4FE08-F7FA-6B49-A28C-F3480C9DA530}" destId="{8417028E-BD66-244F-8642-7DF7F67690B9}" srcOrd="3" destOrd="0" parTransId="{4688E144-9065-7545-9765-28A68D0EE0B8}" sibTransId="{F1EFE280-B140-DA4F-8B13-14B261FEBFE4}"/>
    <dgm:cxn modelId="{AD77B806-2E2F-415D-BA57-DB2F6A110673}" type="presOf" srcId="{46DE4063-41BE-4B8A-A35F-296D7ADD7F87}" destId="{224D5BAB-3907-654F-9D9B-577C8FAE9964}" srcOrd="1" destOrd="1" presId="urn:microsoft.com/office/officeart/2005/8/layout/cycle4"/>
    <dgm:cxn modelId="{52987A09-BA58-7247-B442-B6DFA4B7F19F}" type="presOf" srcId="{A0CC1817-FC12-954F-9BAF-1D14086037A1}" destId="{30E5F4DB-3FCE-1E47-9A60-33E212C2D054}" srcOrd="1" destOrd="0" presId="urn:microsoft.com/office/officeart/2005/8/layout/cycle4"/>
    <dgm:cxn modelId="{5E527F09-41C3-4747-904B-9CCEF0A48AD5}" type="presOf" srcId="{8417028E-BD66-244F-8642-7DF7F67690B9}" destId="{97B99E8C-4988-6049-8985-44EFECDBFB2D}" srcOrd="0" destOrd="0" presId="urn:microsoft.com/office/officeart/2005/8/layout/cycle4"/>
    <dgm:cxn modelId="{78C4C20A-86A1-D24F-BEF9-FD2984A2B2C0}" type="presOf" srcId="{98EF1230-3B8B-454B-A3DB-01CD8B627431}" destId="{99B97C82-315B-C540-A3ED-EEF3F771A0BD}" srcOrd="0" destOrd="0" presId="urn:microsoft.com/office/officeart/2005/8/layout/cycle4"/>
    <dgm:cxn modelId="{5EB19D0B-820E-4A68-9A14-966EF15C2534}" srcId="{8417028E-BD66-244F-8642-7DF7F67690B9}" destId="{46DE4063-41BE-4B8A-A35F-296D7ADD7F87}" srcOrd="1" destOrd="0" parTransId="{8F021106-638F-4FEF-91CC-5CFAA701EE85}" sibTransId="{7074C685-683F-4C5A-8D49-F62F7A3D0CD1}"/>
    <dgm:cxn modelId="{0D1D3B0D-EB89-9F47-B5BC-52E4F106056D}" srcId="{4CFA0BEA-4852-E447-8BF6-E2ADE7D5C4C6}" destId="{9E87DD00-4E7E-F148-AB98-620C679727F8}" srcOrd="0" destOrd="0" parTransId="{2E8D052F-7D4C-8B48-B540-BA4F3BEB33A4}" sibTransId="{E0CF1741-23B4-C649-ABA6-6BE868A48EFB}"/>
    <dgm:cxn modelId="{9975692F-55CF-3148-BBA1-E21FFFDFD555}" type="presOf" srcId="{4065F896-6147-B44D-8597-A41EC2562AC3}" destId="{224D5BAB-3907-654F-9D9B-577C8FAE9964}" srcOrd="1" destOrd="0" presId="urn:microsoft.com/office/officeart/2005/8/layout/cycle4"/>
    <dgm:cxn modelId="{93F85137-A2EF-5746-A813-F1A1D56BAC78}" srcId="{543C004E-C9BC-0C48-8551-9AF6C2019F95}" destId="{A7635262-6F38-D248-8D39-C39DC970937F}" srcOrd="0" destOrd="0" parTransId="{463F7A81-E5A1-CF4C-852D-04912F3ABD19}" sibTransId="{3E2C0B27-28B4-C146-BF88-46EC84F15BFB}"/>
    <dgm:cxn modelId="{0A3E013D-94B5-A64D-8450-7D7503A5EC55}" type="presOf" srcId="{4CFA0BEA-4852-E447-8BF6-E2ADE7D5C4C6}" destId="{1C2658AE-8D83-BB45-B3A4-F846CC75AE02}" srcOrd="0" destOrd="0" presId="urn:microsoft.com/office/officeart/2005/8/layout/cycle4"/>
    <dgm:cxn modelId="{4717AC40-2485-4246-A30B-E01B91EC34FC}" srcId="{8417028E-BD66-244F-8642-7DF7F67690B9}" destId="{4065F896-6147-B44D-8597-A41EC2562AC3}" srcOrd="0" destOrd="0" parTransId="{F2B03134-1F14-C148-8590-43A009310A78}" sibTransId="{AC023C7A-B592-B04E-BDA9-D083333D020C}"/>
    <dgm:cxn modelId="{15DB5B53-BC44-AB45-84FB-56515BDBB3C7}" type="presOf" srcId="{A7635262-6F38-D248-8D39-C39DC970937F}" destId="{8F907110-C124-3443-9E7B-957EEEFF46DE}" srcOrd="1" destOrd="0" presId="urn:microsoft.com/office/officeart/2005/8/layout/cycle4"/>
    <dgm:cxn modelId="{745DA757-AA77-C641-9EDA-431596D9641D}" type="presOf" srcId="{ACF4FE08-F7FA-6B49-A28C-F3480C9DA530}" destId="{DB1E1068-2B21-AD42-B830-F900A11D9EF0}" srcOrd="0" destOrd="0" presId="urn:microsoft.com/office/officeart/2005/8/layout/cycle4"/>
    <dgm:cxn modelId="{86978779-ECE4-6E43-9A24-3EA92C3F18BE}" srcId="{ACF4FE08-F7FA-6B49-A28C-F3480C9DA530}" destId="{543C004E-C9BC-0C48-8551-9AF6C2019F95}" srcOrd="1" destOrd="0" parTransId="{6EF45783-42F0-CA41-B07A-C9D115AF8DA2}" sibTransId="{93C42182-3867-2349-852A-F02F7E185AC5}"/>
    <dgm:cxn modelId="{6196698F-42BD-CA48-A462-8A099CDF86CE}" type="presOf" srcId="{4065F896-6147-B44D-8597-A41EC2562AC3}" destId="{75606132-DA41-9E45-82E6-6510933105FE}" srcOrd="0" destOrd="0" presId="urn:microsoft.com/office/officeart/2005/8/layout/cycle4"/>
    <dgm:cxn modelId="{20C6C993-3530-EC46-9F9A-525387C61240}" type="presOf" srcId="{A7635262-6F38-D248-8D39-C39DC970937F}" destId="{8479C215-8F6B-2543-BF51-125F7D442F0A}" srcOrd="0" destOrd="0" presId="urn:microsoft.com/office/officeart/2005/8/layout/cycle4"/>
    <dgm:cxn modelId="{E6E9219C-39BC-6C46-B511-213B84683478}" type="presOf" srcId="{9E87DD00-4E7E-F148-AB98-620C679727F8}" destId="{55A73790-A9F6-6B4D-9033-38B560512A59}" srcOrd="1" destOrd="0" presId="urn:microsoft.com/office/officeart/2005/8/layout/cycle4"/>
    <dgm:cxn modelId="{4A4E6DA9-63C4-8845-AAB6-68DFE7D0A89E}" type="presOf" srcId="{A0CC1817-FC12-954F-9BAF-1D14086037A1}" destId="{4C2DD19B-A28D-5747-B878-34940E114835}" srcOrd="0" destOrd="0" presId="urn:microsoft.com/office/officeart/2005/8/layout/cycle4"/>
    <dgm:cxn modelId="{87179DB5-B477-4AFB-B2DC-565D9375A864}" type="presOf" srcId="{46DE4063-41BE-4B8A-A35F-296D7ADD7F87}" destId="{75606132-DA41-9E45-82E6-6510933105FE}" srcOrd="0" destOrd="1" presId="urn:microsoft.com/office/officeart/2005/8/layout/cycle4"/>
    <dgm:cxn modelId="{D2FA49BF-93B9-5C4E-B807-9E24BA79C929}" srcId="{ACF4FE08-F7FA-6B49-A28C-F3480C9DA530}" destId="{7B492F36-2263-2D45-8839-8EF061502CA7}" srcOrd="4" destOrd="0" parTransId="{893A65E4-2E97-E84E-8068-64AE042D152D}" sibTransId="{B4E70497-A3DB-9748-9FE6-D4C93DDB6AAF}"/>
    <dgm:cxn modelId="{46FE92C9-559C-9548-92FD-EEA12E473E07}" type="presOf" srcId="{543C004E-C9BC-0C48-8551-9AF6C2019F95}" destId="{BE800AAA-D29A-DA45-B1E5-2AED99E7EB9C}" srcOrd="0" destOrd="0" presId="urn:microsoft.com/office/officeart/2005/8/layout/cycle4"/>
    <dgm:cxn modelId="{2E1DADD4-8A08-0C4D-A079-D706A0AC5A7D}" srcId="{ACF4FE08-F7FA-6B49-A28C-F3480C9DA530}" destId="{4CFA0BEA-4852-E447-8BF6-E2ADE7D5C4C6}" srcOrd="2" destOrd="0" parTransId="{3468153D-ABEE-734D-9963-F5BDA1A3FAF5}" sibTransId="{1D6171BF-AAD9-6348-B4EC-36419F7E8F51}"/>
    <dgm:cxn modelId="{C1A920E5-2D60-5C4C-AC5F-92283122D411}" srcId="{ACF4FE08-F7FA-6B49-A28C-F3480C9DA530}" destId="{98EF1230-3B8B-454B-A3DB-01CD8B627431}" srcOrd="0" destOrd="0" parTransId="{8E0E08B2-512E-B643-8B88-E8AC675FE326}" sibTransId="{09D4DBAB-B464-8B44-9EF1-16069BA01687}"/>
    <dgm:cxn modelId="{18245CEB-BE2C-ED4C-AE8D-923AEF39FEC8}" type="presOf" srcId="{9E87DD00-4E7E-F148-AB98-620C679727F8}" destId="{C87A4F26-EA7C-7444-92BB-9C246BB66568}" srcOrd="0" destOrd="0" presId="urn:microsoft.com/office/officeart/2005/8/layout/cycle4"/>
    <dgm:cxn modelId="{4CDB89EB-2614-C544-BF4A-D711ABF8A30C}" srcId="{98EF1230-3B8B-454B-A3DB-01CD8B627431}" destId="{A0CC1817-FC12-954F-9BAF-1D14086037A1}" srcOrd="0" destOrd="0" parTransId="{3C1C1BFA-C10F-5941-A343-7D8D7E73307E}" sibTransId="{D24A7F63-63CC-2043-A0A1-2237C8959306}"/>
    <dgm:cxn modelId="{A3837EB2-27F3-614D-983B-236AC7EF602A}" type="presParOf" srcId="{DB1E1068-2B21-AD42-B830-F900A11D9EF0}" destId="{5A05F865-679A-C746-8062-59AA79C7BE8A}" srcOrd="0" destOrd="0" presId="urn:microsoft.com/office/officeart/2005/8/layout/cycle4"/>
    <dgm:cxn modelId="{09DC2ECA-6212-7C4F-8C34-EC348B6BBA7A}" type="presParOf" srcId="{5A05F865-679A-C746-8062-59AA79C7BE8A}" destId="{55C89C4E-94EB-544B-9FC2-9C7934B5C4EC}" srcOrd="0" destOrd="0" presId="urn:microsoft.com/office/officeart/2005/8/layout/cycle4"/>
    <dgm:cxn modelId="{9ACE107C-DD89-C741-A028-91886CFE2F7C}" type="presParOf" srcId="{55C89C4E-94EB-544B-9FC2-9C7934B5C4EC}" destId="{4C2DD19B-A28D-5747-B878-34940E114835}" srcOrd="0" destOrd="0" presId="urn:microsoft.com/office/officeart/2005/8/layout/cycle4"/>
    <dgm:cxn modelId="{69920C02-C1B9-2442-B994-3CCC129AE4F6}" type="presParOf" srcId="{55C89C4E-94EB-544B-9FC2-9C7934B5C4EC}" destId="{30E5F4DB-3FCE-1E47-9A60-33E212C2D054}" srcOrd="1" destOrd="0" presId="urn:microsoft.com/office/officeart/2005/8/layout/cycle4"/>
    <dgm:cxn modelId="{53DA4D4D-9EE4-1B47-87A0-47435FC7FB22}" type="presParOf" srcId="{5A05F865-679A-C746-8062-59AA79C7BE8A}" destId="{C4029640-20C1-6E44-8B88-2A67710C135C}" srcOrd="1" destOrd="0" presId="urn:microsoft.com/office/officeart/2005/8/layout/cycle4"/>
    <dgm:cxn modelId="{7415F5CA-FDA8-694B-BDB3-0AF041238784}" type="presParOf" srcId="{C4029640-20C1-6E44-8B88-2A67710C135C}" destId="{8479C215-8F6B-2543-BF51-125F7D442F0A}" srcOrd="0" destOrd="0" presId="urn:microsoft.com/office/officeart/2005/8/layout/cycle4"/>
    <dgm:cxn modelId="{F2C87A88-488B-AC4E-9CB0-026C72A19493}" type="presParOf" srcId="{C4029640-20C1-6E44-8B88-2A67710C135C}" destId="{8F907110-C124-3443-9E7B-957EEEFF46DE}" srcOrd="1" destOrd="0" presId="urn:microsoft.com/office/officeart/2005/8/layout/cycle4"/>
    <dgm:cxn modelId="{702A46CB-1CAB-0949-A3CD-498B207A599E}" type="presParOf" srcId="{5A05F865-679A-C746-8062-59AA79C7BE8A}" destId="{75C01D50-7F33-7B4E-AE82-25583AFFDA2A}" srcOrd="2" destOrd="0" presId="urn:microsoft.com/office/officeart/2005/8/layout/cycle4"/>
    <dgm:cxn modelId="{29AD5679-CCC2-1847-8649-6EEF02349E9A}" type="presParOf" srcId="{75C01D50-7F33-7B4E-AE82-25583AFFDA2A}" destId="{C87A4F26-EA7C-7444-92BB-9C246BB66568}" srcOrd="0" destOrd="0" presId="urn:microsoft.com/office/officeart/2005/8/layout/cycle4"/>
    <dgm:cxn modelId="{E0749D6F-3386-7F41-AD39-452B4922E4A4}" type="presParOf" srcId="{75C01D50-7F33-7B4E-AE82-25583AFFDA2A}" destId="{55A73790-A9F6-6B4D-9033-38B560512A59}" srcOrd="1" destOrd="0" presId="urn:microsoft.com/office/officeart/2005/8/layout/cycle4"/>
    <dgm:cxn modelId="{F8302345-F5DB-E346-BF95-9AE7A3306C02}" type="presParOf" srcId="{5A05F865-679A-C746-8062-59AA79C7BE8A}" destId="{9C7C00DF-8276-3D46-9417-F4F9CE8F3A2A}" srcOrd="3" destOrd="0" presId="urn:microsoft.com/office/officeart/2005/8/layout/cycle4"/>
    <dgm:cxn modelId="{BDBF1A01-30D6-1843-AD58-6301E8984C4D}" type="presParOf" srcId="{9C7C00DF-8276-3D46-9417-F4F9CE8F3A2A}" destId="{75606132-DA41-9E45-82E6-6510933105FE}" srcOrd="0" destOrd="0" presId="urn:microsoft.com/office/officeart/2005/8/layout/cycle4"/>
    <dgm:cxn modelId="{79D07661-DB8E-B040-B6CC-2234A7948E2E}" type="presParOf" srcId="{9C7C00DF-8276-3D46-9417-F4F9CE8F3A2A}" destId="{224D5BAB-3907-654F-9D9B-577C8FAE9964}" srcOrd="1" destOrd="0" presId="urn:microsoft.com/office/officeart/2005/8/layout/cycle4"/>
    <dgm:cxn modelId="{3042DE98-CADE-8644-99EC-DFCA5CDE10A7}" type="presParOf" srcId="{5A05F865-679A-C746-8062-59AA79C7BE8A}" destId="{2689A3BE-C5ED-4E40-90CF-988863766BEC}" srcOrd="4" destOrd="0" presId="urn:microsoft.com/office/officeart/2005/8/layout/cycle4"/>
    <dgm:cxn modelId="{2FF78364-943A-F541-B331-03984A3ED5D7}" type="presParOf" srcId="{DB1E1068-2B21-AD42-B830-F900A11D9EF0}" destId="{D1868C4F-AD28-D047-8220-89B61A28FF65}" srcOrd="1" destOrd="0" presId="urn:microsoft.com/office/officeart/2005/8/layout/cycle4"/>
    <dgm:cxn modelId="{BF35F0AA-6DA0-E348-88A1-25BFD53C72E0}" type="presParOf" srcId="{D1868C4F-AD28-D047-8220-89B61A28FF65}" destId="{99B97C82-315B-C540-A3ED-EEF3F771A0BD}" srcOrd="0" destOrd="0" presId="urn:microsoft.com/office/officeart/2005/8/layout/cycle4"/>
    <dgm:cxn modelId="{8C933812-4EBE-8D48-9971-93AB777B898C}" type="presParOf" srcId="{D1868C4F-AD28-D047-8220-89B61A28FF65}" destId="{BE800AAA-D29A-DA45-B1E5-2AED99E7EB9C}" srcOrd="1" destOrd="0" presId="urn:microsoft.com/office/officeart/2005/8/layout/cycle4"/>
    <dgm:cxn modelId="{DFD7857D-F8B1-664A-84CE-271732A9CAAF}" type="presParOf" srcId="{D1868C4F-AD28-D047-8220-89B61A28FF65}" destId="{1C2658AE-8D83-BB45-B3A4-F846CC75AE02}" srcOrd="2" destOrd="0" presId="urn:microsoft.com/office/officeart/2005/8/layout/cycle4"/>
    <dgm:cxn modelId="{51EEC12B-1D81-1045-8F05-3D61270CA164}" type="presParOf" srcId="{D1868C4F-AD28-D047-8220-89B61A28FF65}" destId="{97B99E8C-4988-6049-8985-44EFECDBFB2D}" srcOrd="3" destOrd="0" presId="urn:microsoft.com/office/officeart/2005/8/layout/cycle4"/>
    <dgm:cxn modelId="{3EA24A90-F12C-DC47-8B84-A30D22A466F2}" type="presParOf" srcId="{D1868C4F-AD28-D047-8220-89B61A28FF65}" destId="{B21BF6D0-DE83-F34C-9197-2C71BF9E9B96}" srcOrd="4" destOrd="0" presId="urn:microsoft.com/office/officeart/2005/8/layout/cycle4"/>
    <dgm:cxn modelId="{C4ADDD98-8D03-624C-8FEF-9F6B91747640}" type="presParOf" srcId="{DB1E1068-2B21-AD42-B830-F900A11D9EF0}" destId="{735818C1-DE14-2A46-9908-F5F33D9FD996}" srcOrd="2" destOrd="0" presId="urn:microsoft.com/office/officeart/2005/8/layout/cycle4"/>
    <dgm:cxn modelId="{39357005-2522-9D4A-B854-519779DDCBC0}" type="presParOf" srcId="{DB1E1068-2B21-AD42-B830-F900A11D9EF0}" destId="{242E6104-3283-6A43-8D09-498D9542DA6A}"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4AF243-C99D-4946-A23A-9238285A71A8}" type="doc">
      <dgm:prSet loTypeId="urn:microsoft.com/office/officeart/2005/8/layout/hList9" loCatId="" qsTypeId="urn:microsoft.com/office/officeart/2005/8/quickstyle/simple1" qsCatId="simple" csTypeId="urn:microsoft.com/office/officeart/2005/8/colors/colorful1" csCatId="colorful" phldr="1"/>
      <dgm:spPr/>
      <dgm:t>
        <a:bodyPr/>
        <a:lstStyle/>
        <a:p>
          <a:endParaRPr lang="en-GB"/>
        </a:p>
      </dgm:t>
    </dgm:pt>
    <dgm:pt modelId="{0A7AAFA0-8501-E34A-81BD-8D0CE1569E1E}">
      <dgm:prSet phldrT="[Text]" custT="1"/>
      <dgm:spPr/>
      <dgm:t>
        <a:bodyPr/>
        <a:lstStyle/>
        <a:p>
          <a:r>
            <a:rPr lang="en-GB" sz="2400" dirty="0"/>
            <a:t>NGO</a:t>
          </a:r>
        </a:p>
      </dgm:t>
    </dgm:pt>
    <dgm:pt modelId="{91BE26C1-7E4A-2049-AC58-9CAB33F197EF}" type="parTrans" cxnId="{9A3EC401-813B-7B4F-9085-24278C52EF7A}">
      <dgm:prSet/>
      <dgm:spPr/>
      <dgm:t>
        <a:bodyPr/>
        <a:lstStyle/>
        <a:p>
          <a:endParaRPr lang="en-GB"/>
        </a:p>
      </dgm:t>
    </dgm:pt>
    <dgm:pt modelId="{A73E4C2C-0E26-0A4F-B79B-3579779F8CD4}" type="sibTrans" cxnId="{9A3EC401-813B-7B4F-9085-24278C52EF7A}">
      <dgm:prSet/>
      <dgm:spPr/>
      <dgm:t>
        <a:bodyPr/>
        <a:lstStyle/>
        <a:p>
          <a:endParaRPr lang="en-GB"/>
        </a:p>
      </dgm:t>
    </dgm:pt>
    <dgm:pt modelId="{F99BADCB-6113-3840-99CC-8848B9243063}">
      <dgm:prSet phldrT="[Text]" custT="1"/>
      <dgm:spPr>
        <a:solidFill>
          <a:schemeClr val="accent2"/>
        </a:solidFill>
      </dgm:spPr>
      <dgm:t>
        <a:bodyPr/>
        <a:lstStyle/>
        <a:p>
          <a:r>
            <a:rPr lang="en-GB" sz="2000" dirty="0"/>
            <a:t>Government</a:t>
          </a:r>
        </a:p>
      </dgm:t>
    </dgm:pt>
    <dgm:pt modelId="{64A2FDCB-7B5D-6748-8DEA-53ED690DA9B9}" type="parTrans" cxnId="{74FDF32B-1345-E148-9912-E01397F0BB7C}">
      <dgm:prSet/>
      <dgm:spPr/>
      <dgm:t>
        <a:bodyPr/>
        <a:lstStyle/>
        <a:p>
          <a:endParaRPr lang="en-GB"/>
        </a:p>
      </dgm:t>
    </dgm:pt>
    <dgm:pt modelId="{6A05226E-EA16-7147-A41E-817287668504}" type="sibTrans" cxnId="{74FDF32B-1345-E148-9912-E01397F0BB7C}">
      <dgm:prSet/>
      <dgm:spPr/>
      <dgm:t>
        <a:bodyPr/>
        <a:lstStyle/>
        <a:p>
          <a:endParaRPr lang="en-GB"/>
        </a:p>
      </dgm:t>
    </dgm:pt>
    <dgm:pt modelId="{F6564CD3-2479-DA45-8A7F-C9D8B2711054}">
      <dgm:prSet custT="1"/>
      <dgm:spPr/>
      <dgm:t>
        <a:bodyPr/>
        <a:lstStyle/>
        <a:p>
          <a:r>
            <a:rPr lang="en-US" sz="1800" dirty="0">
              <a:effectLst/>
              <a:latin typeface="Trebuchet MS" panose="020B0703020202090204" pitchFamily="34" charset="0"/>
              <a:ea typeface="Trebuchet MS" panose="020B0703020202090204" pitchFamily="34" charset="0"/>
              <a:cs typeface="Trebuchet MS" panose="020B0703020202090204" pitchFamily="34" charset="0"/>
            </a:rPr>
            <a:t>Networking among stakeholders (Forum)</a:t>
          </a:r>
        </a:p>
      </dgm:t>
    </dgm:pt>
    <dgm:pt modelId="{0A8C2040-94D2-D641-9CFA-974F175F6A22}" type="parTrans" cxnId="{B56356B1-1ED8-F14F-B3B7-FA81B09E3928}">
      <dgm:prSet/>
      <dgm:spPr/>
      <dgm:t>
        <a:bodyPr/>
        <a:lstStyle/>
        <a:p>
          <a:endParaRPr lang="en-GB"/>
        </a:p>
      </dgm:t>
    </dgm:pt>
    <dgm:pt modelId="{56E76E30-168C-2144-81DA-D09B850BF1F8}" type="sibTrans" cxnId="{B56356B1-1ED8-F14F-B3B7-FA81B09E3928}">
      <dgm:prSet/>
      <dgm:spPr/>
      <dgm:t>
        <a:bodyPr/>
        <a:lstStyle/>
        <a:p>
          <a:endParaRPr lang="en-GB"/>
        </a:p>
      </dgm:t>
    </dgm:pt>
    <dgm:pt modelId="{F00A462B-B981-3641-B1F3-6E542C130B83}">
      <dgm:prSet custT="1"/>
      <dgm:spPr/>
      <dgm:t>
        <a:bodyPr/>
        <a:lstStyle/>
        <a:p>
          <a:r>
            <a:rPr lang="en-GB" sz="1600" dirty="0"/>
            <a:t>The demand is more increase for IT Industry</a:t>
          </a:r>
        </a:p>
      </dgm:t>
    </dgm:pt>
    <dgm:pt modelId="{C4B769AD-0F71-EB49-BA75-05D0779A873A}" type="parTrans" cxnId="{520DCE5D-1F15-0B49-A76C-031E9BE9DBD2}">
      <dgm:prSet/>
      <dgm:spPr/>
      <dgm:t>
        <a:bodyPr/>
        <a:lstStyle/>
        <a:p>
          <a:endParaRPr lang="en-GB"/>
        </a:p>
      </dgm:t>
    </dgm:pt>
    <dgm:pt modelId="{23887C06-3735-CF46-9558-9273EB9668B4}" type="sibTrans" cxnId="{520DCE5D-1F15-0B49-A76C-031E9BE9DBD2}">
      <dgm:prSet/>
      <dgm:spPr/>
      <dgm:t>
        <a:bodyPr/>
        <a:lstStyle/>
        <a:p>
          <a:endParaRPr lang="en-GB"/>
        </a:p>
      </dgm:t>
    </dgm:pt>
    <dgm:pt modelId="{D8FB6F19-CB8A-1B4D-8A1B-978B72496E69}">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Awareness rising to the employers (conducting networking forum among stakeholders)</a:t>
          </a:r>
          <a:endParaRPr lang="en-US" sz="1400" dirty="0"/>
        </a:p>
      </dgm:t>
    </dgm:pt>
    <dgm:pt modelId="{532C9F30-4FBE-3242-BEAF-A8758FBFE4CC}" type="parTrans" cxnId="{C87A40E3-7F6D-8B4D-B9A5-D2FA030D5B6F}">
      <dgm:prSet/>
      <dgm:spPr/>
      <dgm:t>
        <a:bodyPr/>
        <a:lstStyle/>
        <a:p>
          <a:endParaRPr lang="en-GB"/>
        </a:p>
      </dgm:t>
    </dgm:pt>
    <dgm:pt modelId="{67BE84F7-BDCA-E645-8F1E-4FEF8673F05C}" type="sibTrans" cxnId="{C87A40E3-7F6D-8B4D-B9A5-D2FA030D5B6F}">
      <dgm:prSet/>
      <dgm:spPr/>
      <dgm:t>
        <a:bodyPr/>
        <a:lstStyle/>
        <a:p>
          <a:endParaRPr lang="en-GB"/>
        </a:p>
      </dgm:t>
    </dgm:pt>
    <dgm:pt modelId="{BED05B02-0CB5-A149-B1A0-1CB5B94FF072}">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Promoting inclusive </a:t>
          </a:r>
          <a:r>
            <a:rPr lang="en-US" sz="1400" spc="-10" dirty="0">
              <a:effectLst/>
              <a:latin typeface="Trebuchet MS" panose="020B0703020202090204" pitchFamily="34" charset="0"/>
              <a:ea typeface="Trebuchet MS" panose="020B0703020202090204" pitchFamily="34" charset="0"/>
              <a:cs typeface="Trebuchet MS" panose="020B0703020202090204" pitchFamily="34" charset="0"/>
            </a:rPr>
            <a:t>development in employment sector</a:t>
          </a:r>
          <a:endParaRPr lang="en-US" sz="1400" dirty="0"/>
        </a:p>
      </dgm:t>
    </dgm:pt>
    <dgm:pt modelId="{4010E17D-3976-D24C-A967-43AF376E3C9D}" type="parTrans" cxnId="{2C169309-3BF4-294C-AF91-C910A92A9856}">
      <dgm:prSet/>
      <dgm:spPr/>
      <dgm:t>
        <a:bodyPr/>
        <a:lstStyle/>
        <a:p>
          <a:endParaRPr lang="en-GB"/>
        </a:p>
      </dgm:t>
    </dgm:pt>
    <dgm:pt modelId="{C7758904-0DB9-8D45-B90B-23941F3C2BF9}" type="sibTrans" cxnId="{2C169309-3BF4-294C-AF91-C910A92A9856}">
      <dgm:prSet/>
      <dgm:spPr/>
      <dgm:t>
        <a:bodyPr/>
        <a:lstStyle/>
        <a:p>
          <a:endParaRPr lang="en-GB"/>
        </a:p>
      </dgm:t>
    </dgm:pt>
    <dgm:pt modelId="{0CC79606-F871-DE4C-BE6A-6E2A2875B165}">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5FBA5F54-8BD1-3944-9AD0-7CF9727A6419}" type="parTrans" cxnId="{ECE38EC1-06EA-B040-A752-93215359F74F}">
      <dgm:prSet/>
      <dgm:spPr/>
      <dgm:t>
        <a:bodyPr/>
        <a:lstStyle/>
        <a:p>
          <a:endParaRPr lang="en-GB"/>
        </a:p>
      </dgm:t>
    </dgm:pt>
    <dgm:pt modelId="{D043AF13-2FA5-E843-A957-C4D3B5778F04}" type="sibTrans" cxnId="{ECE38EC1-06EA-B040-A752-93215359F74F}">
      <dgm:prSet/>
      <dgm:spPr/>
      <dgm:t>
        <a:bodyPr/>
        <a:lstStyle/>
        <a:p>
          <a:endParaRPr lang="en-GB"/>
        </a:p>
      </dgm:t>
    </dgm:pt>
    <dgm:pt modelId="{BE757D27-B9D5-5E4E-A738-21DD1038E69B}" type="pres">
      <dgm:prSet presAssocID="{064AF243-C99D-4946-A23A-9238285A71A8}" presName="list" presStyleCnt="0">
        <dgm:presLayoutVars>
          <dgm:dir/>
          <dgm:animLvl val="lvl"/>
        </dgm:presLayoutVars>
      </dgm:prSet>
      <dgm:spPr/>
    </dgm:pt>
    <dgm:pt modelId="{A63A2669-E8E1-A447-A386-52D2C7651194}" type="pres">
      <dgm:prSet presAssocID="{0A7AAFA0-8501-E34A-81BD-8D0CE1569E1E}" presName="posSpace" presStyleCnt="0"/>
      <dgm:spPr/>
    </dgm:pt>
    <dgm:pt modelId="{6C8F3163-9033-6A42-8379-93CEA57AE931}" type="pres">
      <dgm:prSet presAssocID="{0A7AAFA0-8501-E34A-81BD-8D0CE1569E1E}" presName="vertFlow" presStyleCnt="0"/>
      <dgm:spPr/>
    </dgm:pt>
    <dgm:pt modelId="{BFB487C7-D8A4-BE4E-ADC6-108AD2C2673C}" type="pres">
      <dgm:prSet presAssocID="{0A7AAFA0-8501-E34A-81BD-8D0CE1569E1E}" presName="topSpace" presStyleCnt="0"/>
      <dgm:spPr/>
    </dgm:pt>
    <dgm:pt modelId="{9688D14F-DEA6-B440-AE7E-1EA2CE0368B1}" type="pres">
      <dgm:prSet presAssocID="{0A7AAFA0-8501-E34A-81BD-8D0CE1569E1E}" presName="firstComp" presStyleCnt="0"/>
      <dgm:spPr/>
    </dgm:pt>
    <dgm:pt modelId="{3B6DEDA8-2A67-1B46-BE81-03A98FFF9A47}" type="pres">
      <dgm:prSet presAssocID="{0A7AAFA0-8501-E34A-81BD-8D0CE1569E1E}" presName="firstChild" presStyleLbl="bgAccFollowNode1" presStyleIdx="0" presStyleCnt="5" custScaleX="88614" custScaleY="105043" custLinFactNeighborX="-54290" custLinFactNeighborY="-33167"/>
      <dgm:spPr/>
    </dgm:pt>
    <dgm:pt modelId="{6012BD96-5EDE-8D46-B8EC-28F54D7235E2}" type="pres">
      <dgm:prSet presAssocID="{0A7AAFA0-8501-E34A-81BD-8D0CE1569E1E}" presName="firstChildTx" presStyleLbl="bgAccFollowNode1" presStyleIdx="0" presStyleCnt="5">
        <dgm:presLayoutVars>
          <dgm:bulletEnabled val="1"/>
        </dgm:presLayoutVars>
      </dgm:prSet>
      <dgm:spPr/>
    </dgm:pt>
    <dgm:pt modelId="{831FB5AC-C8C8-8F4E-AB38-A80EC01B3839}" type="pres">
      <dgm:prSet presAssocID="{F00A462B-B981-3641-B1F3-6E542C130B83}" presName="comp" presStyleCnt="0"/>
      <dgm:spPr/>
    </dgm:pt>
    <dgm:pt modelId="{8D94B801-2B28-384B-9EF2-2F1646653D4A}" type="pres">
      <dgm:prSet presAssocID="{F00A462B-B981-3641-B1F3-6E542C130B83}" presName="child" presStyleLbl="bgAccFollowNode1" presStyleIdx="1" presStyleCnt="5" custScaleX="112092" custScaleY="63497" custLinFactNeighborX="-52729" custLinFactNeighborY="97855"/>
      <dgm:spPr/>
    </dgm:pt>
    <dgm:pt modelId="{EEEEEF31-1FB8-9D48-ACE5-93FC9269D6AC}" type="pres">
      <dgm:prSet presAssocID="{F00A462B-B981-3641-B1F3-6E542C130B83}" presName="childTx" presStyleLbl="bgAccFollowNode1" presStyleIdx="1" presStyleCnt="5">
        <dgm:presLayoutVars>
          <dgm:bulletEnabled val="1"/>
        </dgm:presLayoutVars>
      </dgm:prSet>
      <dgm:spPr/>
    </dgm:pt>
    <dgm:pt modelId="{6B4F4619-5A85-F94B-913C-1F64CC110BB1}" type="pres">
      <dgm:prSet presAssocID="{0A7AAFA0-8501-E34A-81BD-8D0CE1569E1E}" presName="negSpace" presStyleCnt="0"/>
      <dgm:spPr/>
    </dgm:pt>
    <dgm:pt modelId="{BD68F42E-D5AA-8048-8C44-49804105DD72}" type="pres">
      <dgm:prSet presAssocID="{0A7AAFA0-8501-E34A-81BD-8D0CE1569E1E}" presName="circle" presStyleLbl="node1" presStyleIdx="0" presStyleCnt="2" custScaleX="111787" custScaleY="99492" custLinFactY="25073" custLinFactNeighborX="-10850" custLinFactNeighborY="100000"/>
      <dgm:spPr/>
    </dgm:pt>
    <dgm:pt modelId="{567E44CD-C6CD-474F-B335-FF5A8301E884}" type="pres">
      <dgm:prSet presAssocID="{A73E4C2C-0E26-0A4F-B79B-3579779F8CD4}" presName="transSpace" presStyleCnt="0"/>
      <dgm:spPr/>
    </dgm:pt>
    <dgm:pt modelId="{CE465627-0F77-974B-86B0-5C0716D96A7A}" type="pres">
      <dgm:prSet presAssocID="{F99BADCB-6113-3840-99CC-8848B9243063}" presName="posSpace" presStyleCnt="0"/>
      <dgm:spPr/>
    </dgm:pt>
    <dgm:pt modelId="{536DAA62-CC27-E54F-8EE8-E85470E73C06}" type="pres">
      <dgm:prSet presAssocID="{F99BADCB-6113-3840-99CC-8848B9243063}" presName="vertFlow" presStyleCnt="0"/>
      <dgm:spPr/>
    </dgm:pt>
    <dgm:pt modelId="{E7D83FAB-CD32-3D46-A064-5781415FE281}" type="pres">
      <dgm:prSet presAssocID="{F99BADCB-6113-3840-99CC-8848B9243063}" presName="topSpace" presStyleCnt="0"/>
      <dgm:spPr/>
    </dgm:pt>
    <dgm:pt modelId="{AE6EEA2F-9512-1C40-A32A-6DD11A3A380E}" type="pres">
      <dgm:prSet presAssocID="{F99BADCB-6113-3840-99CC-8848B9243063}" presName="firstComp" presStyleCnt="0"/>
      <dgm:spPr/>
    </dgm:pt>
    <dgm:pt modelId="{260EDB27-7ABE-AF46-9594-3AAACB19BF88}" type="pres">
      <dgm:prSet presAssocID="{F99BADCB-6113-3840-99CC-8848B9243063}" presName="firstChild" presStyleLbl="bgAccFollowNode1" presStyleIdx="2" presStyleCnt="5" custScaleX="91086" custScaleY="117674" custLinFactNeighborX="1580" custLinFactNeighborY="-9744"/>
      <dgm:spPr/>
    </dgm:pt>
    <dgm:pt modelId="{8A5EF06D-3CB7-EC48-943C-B2BFADC5DABE}" type="pres">
      <dgm:prSet presAssocID="{F99BADCB-6113-3840-99CC-8848B9243063}" presName="firstChildTx" presStyleLbl="bgAccFollowNode1" presStyleIdx="2" presStyleCnt="5">
        <dgm:presLayoutVars>
          <dgm:bulletEnabled val="1"/>
        </dgm:presLayoutVars>
      </dgm:prSet>
      <dgm:spPr/>
    </dgm:pt>
    <dgm:pt modelId="{919A95B1-020E-CA45-88EF-CEAF59743412}" type="pres">
      <dgm:prSet presAssocID="{0CC79606-F871-DE4C-BE6A-6E2A2875B165}" presName="comp" presStyleCnt="0"/>
      <dgm:spPr/>
    </dgm:pt>
    <dgm:pt modelId="{9480E060-0B70-DF45-9607-96B697EC02D8}" type="pres">
      <dgm:prSet presAssocID="{0CC79606-F871-DE4C-BE6A-6E2A2875B165}" presName="child" presStyleLbl="bgAccFollowNode1" presStyleIdx="3" presStyleCnt="5" custScaleX="112757" custScaleY="89085" custLinFactNeighborX="-7949" custLinFactNeighborY="88772"/>
      <dgm:spPr/>
    </dgm:pt>
    <dgm:pt modelId="{4739D7A4-7059-684B-9C80-66025075F0BD}" type="pres">
      <dgm:prSet presAssocID="{0CC79606-F871-DE4C-BE6A-6E2A2875B165}" presName="childTx" presStyleLbl="bgAccFollowNode1" presStyleIdx="3" presStyleCnt="5">
        <dgm:presLayoutVars>
          <dgm:bulletEnabled val="1"/>
        </dgm:presLayoutVars>
      </dgm:prSet>
      <dgm:spPr/>
    </dgm:pt>
    <dgm:pt modelId="{60014CA2-2FA4-824B-93F6-CE49DEA3D66B}" type="pres">
      <dgm:prSet presAssocID="{BED05B02-0CB5-A149-B1A0-1CB5B94FF072}" presName="comp" presStyleCnt="0"/>
      <dgm:spPr/>
    </dgm:pt>
    <dgm:pt modelId="{EA79AA64-CE6A-994F-B7CE-CD0F8891E41F}" type="pres">
      <dgm:prSet presAssocID="{BED05B02-0CB5-A149-B1A0-1CB5B94FF072}" presName="child" presStyleLbl="bgAccFollowNode1" presStyleIdx="4" presStyleCnt="5" custScaleX="78730" custScaleY="98409" custLinFactX="-11636" custLinFactY="-100000" custLinFactNeighborX="-100000" custLinFactNeighborY="-127300"/>
      <dgm:spPr/>
    </dgm:pt>
    <dgm:pt modelId="{5DBCE234-8136-B449-8AFC-B0858820DF02}" type="pres">
      <dgm:prSet presAssocID="{BED05B02-0CB5-A149-B1A0-1CB5B94FF072}" presName="childTx" presStyleLbl="bgAccFollowNode1" presStyleIdx="4" presStyleCnt="5">
        <dgm:presLayoutVars>
          <dgm:bulletEnabled val="1"/>
        </dgm:presLayoutVars>
      </dgm:prSet>
      <dgm:spPr/>
    </dgm:pt>
    <dgm:pt modelId="{447A3FCE-333F-E34C-9548-A896EF0132AE}" type="pres">
      <dgm:prSet presAssocID="{F99BADCB-6113-3840-99CC-8848B9243063}" presName="negSpace" presStyleCnt="0"/>
      <dgm:spPr/>
    </dgm:pt>
    <dgm:pt modelId="{B5264BED-8B09-4440-A12D-DB5ED5B75DC9}" type="pres">
      <dgm:prSet presAssocID="{F99BADCB-6113-3840-99CC-8848B9243063}" presName="circle" presStyleLbl="node1" presStyleIdx="1" presStyleCnt="2" custScaleX="150392" custScaleY="105580" custLinFactY="34730" custLinFactNeighborX="-36477" custLinFactNeighborY="100000"/>
      <dgm:spPr/>
    </dgm:pt>
  </dgm:ptLst>
  <dgm:cxnLst>
    <dgm:cxn modelId="{9A3EC401-813B-7B4F-9085-24278C52EF7A}" srcId="{064AF243-C99D-4946-A23A-9238285A71A8}" destId="{0A7AAFA0-8501-E34A-81BD-8D0CE1569E1E}" srcOrd="0" destOrd="0" parTransId="{91BE26C1-7E4A-2049-AC58-9CAB33F197EF}" sibTransId="{A73E4C2C-0E26-0A4F-B79B-3579779F8CD4}"/>
    <dgm:cxn modelId="{FB8DF602-4C4F-3548-A1A7-B01817E19771}" type="presOf" srcId="{F00A462B-B981-3641-B1F3-6E542C130B83}" destId="{8D94B801-2B28-384B-9EF2-2F1646653D4A}" srcOrd="0" destOrd="0" presId="urn:microsoft.com/office/officeart/2005/8/layout/hList9"/>
    <dgm:cxn modelId="{2C169309-3BF4-294C-AF91-C910A92A9856}" srcId="{F99BADCB-6113-3840-99CC-8848B9243063}" destId="{BED05B02-0CB5-A149-B1A0-1CB5B94FF072}" srcOrd="2" destOrd="0" parTransId="{4010E17D-3976-D24C-A967-43AF376E3C9D}" sibTransId="{C7758904-0DB9-8D45-B90B-23941F3C2BF9}"/>
    <dgm:cxn modelId="{4D2E9417-6E8E-B740-B8EF-CE845048BCC8}" type="presOf" srcId="{BED05B02-0CB5-A149-B1A0-1CB5B94FF072}" destId="{EA79AA64-CE6A-994F-B7CE-CD0F8891E41F}" srcOrd="0" destOrd="0" presId="urn:microsoft.com/office/officeart/2005/8/layout/hList9"/>
    <dgm:cxn modelId="{D4713429-CC1E-654D-B752-55663A62A265}" type="presOf" srcId="{F99BADCB-6113-3840-99CC-8848B9243063}" destId="{B5264BED-8B09-4440-A12D-DB5ED5B75DC9}" srcOrd="0" destOrd="0" presId="urn:microsoft.com/office/officeart/2005/8/layout/hList9"/>
    <dgm:cxn modelId="{74FDF32B-1345-E148-9912-E01397F0BB7C}" srcId="{064AF243-C99D-4946-A23A-9238285A71A8}" destId="{F99BADCB-6113-3840-99CC-8848B9243063}" srcOrd="1" destOrd="0" parTransId="{64A2FDCB-7B5D-6748-8DEA-53ED690DA9B9}" sibTransId="{6A05226E-EA16-7147-A41E-817287668504}"/>
    <dgm:cxn modelId="{02241B34-3768-A24A-B55A-3DA376CF739A}" type="presOf" srcId="{0CC79606-F871-DE4C-BE6A-6E2A2875B165}" destId="{9480E060-0B70-DF45-9607-96B697EC02D8}" srcOrd="0" destOrd="0" presId="urn:microsoft.com/office/officeart/2005/8/layout/hList9"/>
    <dgm:cxn modelId="{8BD5FE5B-11FB-4A91-A774-2E1D523479AE}" type="presOf" srcId="{F6564CD3-2479-DA45-8A7F-C9D8B2711054}" destId="{3B6DEDA8-2A67-1B46-BE81-03A98FFF9A47}" srcOrd="0" destOrd="0" presId="urn:microsoft.com/office/officeart/2005/8/layout/hList9"/>
    <dgm:cxn modelId="{520DCE5D-1F15-0B49-A76C-031E9BE9DBD2}" srcId="{0A7AAFA0-8501-E34A-81BD-8D0CE1569E1E}" destId="{F00A462B-B981-3641-B1F3-6E542C130B83}" srcOrd="1" destOrd="0" parTransId="{C4B769AD-0F71-EB49-BA75-05D0779A873A}" sibTransId="{23887C06-3735-CF46-9558-9273EB9668B4}"/>
    <dgm:cxn modelId="{0ACF8771-FAD4-0B4D-9B91-CAC823D74C40}" type="presOf" srcId="{D8FB6F19-CB8A-1B4D-8A1B-978B72496E69}" destId="{260EDB27-7ABE-AF46-9594-3AAACB19BF88}" srcOrd="0" destOrd="0" presId="urn:microsoft.com/office/officeart/2005/8/layout/hList9"/>
    <dgm:cxn modelId="{BE2F827D-7E3D-6C48-9E50-31E20EB982B0}" type="presOf" srcId="{F00A462B-B981-3641-B1F3-6E542C130B83}" destId="{EEEEEF31-1FB8-9D48-ACE5-93FC9269D6AC}" srcOrd="1" destOrd="0" presId="urn:microsoft.com/office/officeart/2005/8/layout/hList9"/>
    <dgm:cxn modelId="{CEC337AA-83DC-4F50-97A6-5D2B6AB7A306}" type="presOf" srcId="{F6564CD3-2479-DA45-8A7F-C9D8B2711054}" destId="{6012BD96-5EDE-8D46-B8EC-28F54D7235E2}" srcOrd="1" destOrd="0" presId="urn:microsoft.com/office/officeart/2005/8/layout/hList9"/>
    <dgm:cxn modelId="{B56356B1-1ED8-F14F-B3B7-FA81B09E3928}" srcId="{0A7AAFA0-8501-E34A-81BD-8D0CE1569E1E}" destId="{F6564CD3-2479-DA45-8A7F-C9D8B2711054}" srcOrd="0" destOrd="0" parTransId="{0A8C2040-94D2-D641-9CFA-974F175F6A22}" sibTransId="{56E76E30-168C-2144-81DA-D09B850BF1F8}"/>
    <dgm:cxn modelId="{93EAE7B2-3304-2848-9F71-7B65FF9B569B}" type="presOf" srcId="{BED05B02-0CB5-A149-B1A0-1CB5B94FF072}" destId="{5DBCE234-8136-B449-8AFC-B0858820DF02}" srcOrd="1" destOrd="0" presId="urn:microsoft.com/office/officeart/2005/8/layout/hList9"/>
    <dgm:cxn modelId="{1D6E5BBB-3D36-CA40-AFFE-096C449E451F}" type="presOf" srcId="{D8FB6F19-CB8A-1B4D-8A1B-978B72496E69}" destId="{8A5EF06D-3CB7-EC48-943C-B2BFADC5DABE}" srcOrd="1" destOrd="0" presId="urn:microsoft.com/office/officeart/2005/8/layout/hList9"/>
    <dgm:cxn modelId="{ECE38EC1-06EA-B040-A752-93215359F74F}" srcId="{F99BADCB-6113-3840-99CC-8848B9243063}" destId="{0CC79606-F871-DE4C-BE6A-6E2A2875B165}" srcOrd="1" destOrd="0" parTransId="{5FBA5F54-8BD1-3944-9AD0-7CF9727A6419}" sibTransId="{D043AF13-2FA5-E843-A957-C4D3B5778F04}"/>
    <dgm:cxn modelId="{F5E918C2-7E93-4C43-B894-2F348324A135}" type="presOf" srcId="{064AF243-C99D-4946-A23A-9238285A71A8}" destId="{BE757D27-B9D5-5E4E-A738-21DD1038E69B}" srcOrd="0" destOrd="0" presId="urn:microsoft.com/office/officeart/2005/8/layout/hList9"/>
    <dgm:cxn modelId="{C87A40E3-7F6D-8B4D-B9A5-D2FA030D5B6F}" srcId="{F99BADCB-6113-3840-99CC-8848B9243063}" destId="{D8FB6F19-CB8A-1B4D-8A1B-978B72496E69}" srcOrd="0" destOrd="0" parTransId="{532C9F30-4FBE-3242-BEAF-A8758FBFE4CC}" sibTransId="{67BE84F7-BDCA-E645-8F1E-4FEF8673F05C}"/>
    <dgm:cxn modelId="{21BC2FEF-24BF-D344-BDC6-DF4CFC438365}" type="presOf" srcId="{0A7AAFA0-8501-E34A-81BD-8D0CE1569E1E}" destId="{BD68F42E-D5AA-8048-8C44-49804105DD72}" srcOrd="0" destOrd="0" presId="urn:microsoft.com/office/officeart/2005/8/layout/hList9"/>
    <dgm:cxn modelId="{7F84ECF7-C94D-7E4F-B836-00248631F8B7}" type="presOf" srcId="{0CC79606-F871-DE4C-BE6A-6E2A2875B165}" destId="{4739D7A4-7059-684B-9C80-66025075F0BD}" srcOrd="1" destOrd="0" presId="urn:microsoft.com/office/officeart/2005/8/layout/hList9"/>
    <dgm:cxn modelId="{CA6D63AA-71D8-2A40-9D3A-5181E7749043}" type="presParOf" srcId="{BE757D27-B9D5-5E4E-A738-21DD1038E69B}" destId="{A63A2669-E8E1-A447-A386-52D2C7651194}" srcOrd="0" destOrd="0" presId="urn:microsoft.com/office/officeart/2005/8/layout/hList9"/>
    <dgm:cxn modelId="{E8B8D7F5-48B2-1F41-B9A3-F09194CF4B76}" type="presParOf" srcId="{BE757D27-B9D5-5E4E-A738-21DD1038E69B}" destId="{6C8F3163-9033-6A42-8379-93CEA57AE931}" srcOrd="1" destOrd="0" presId="urn:microsoft.com/office/officeart/2005/8/layout/hList9"/>
    <dgm:cxn modelId="{98C68007-6C6F-2845-9ED2-8AC9B591140C}" type="presParOf" srcId="{6C8F3163-9033-6A42-8379-93CEA57AE931}" destId="{BFB487C7-D8A4-BE4E-ADC6-108AD2C2673C}" srcOrd="0" destOrd="0" presId="urn:microsoft.com/office/officeart/2005/8/layout/hList9"/>
    <dgm:cxn modelId="{641B6502-2F0C-A440-8F67-EDD7F33C88D4}" type="presParOf" srcId="{6C8F3163-9033-6A42-8379-93CEA57AE931}" destId="{9688D14F-DEA6-B440-AE7E-1EA2CE0368B1}" srcOrd="1" destOrd="0" presId="urn:microsoft.com/office/officeart/2005/8/layout/hList9"/>
    <dgm:cxn modelId="{19EE89E2-E659-DF4A-A324-96FD95748EC5}" type="presParOf" srcId="{9688D14F-DEA6-B440-AE7E-1EA2CE0368B1}" destId="{3B6DEDA8-2A67-1B46-BE81-03A98FFF9A47}" srcOrd="0" destOrd="0" presId="urn:microsoft.com/office/officeart/2005/8/layout/hList9"/>
    <dgm:cxn modelId="{931377C3-33E9-7945-BE49-EABD29FA91FE}" type="presParOf" srcId="{9688D14F-DEA6-B440-AE7E-1EA2CE0368B1}" destId="{6012BD96-5EDE-8D46-B8EC-28F54D7235E2}" srcOrd="1" destOrd="0" presId="urn:microsoft.com/office/officeart/2005/8/layout/hList9"/>
    <dgm:cxn modelId="{6A924401-1B62-8043-90A4-3DCB726F15E4}" type="presParOf" srcId="{6C8F3163-9033-6A42-8379-93CEA57AE931}" destId="{831FB5AC-C8C8-8F4E-AB38-A80EC01B3839}" srcOrd="2" destOrd="0" presId="urn:microsoft.com/office/officeart/2005/8/layout/hList9"/>
    <dgm:cxn modelId="{D826210B-1A93-DF4D-86ED-AB98717451C3}" type="presParOf" srcId="{831FB5AC-C8C8-8F4E-AB38-A80EC01B3839}" destId="{8D94B801-2B28-384B-9EF2-2F1646653D4A}" srcOrd="0" destOrd="0" presId="urn:microsoft.com/office/officeart/2005/8/layout/hList9"/>
    <dgm:cxn modelId="{6A3D0BDA-8EF7-7E40-B144-5C1D0F0C61F2}" type="presParOf" srcId="{831FB5AC-C8C8-8F4E-AB38-A80EC01B3839}" destId="{EEEEEF31-1FB8-9D48-ACE5-93FC9269D6AC}" srcOrd="1" destOrd="0" presId="urn:microsoft.com/office/officeart/2005/8/layout/hList9"/>
    <dgm:cxn modelId="{600942ED-6A45-E24A-998B-76878F73803B}" type="presParOf" srcId="{BE757D27-B9D5-5E4E-A738-21DD1038E69B}" destId="{6B4F4619-5A85-F94B-913C-1F64CC110BB1}" srcOrd="2" destOrd="0" presId="urn:microsoft.com/office/officeart/2005/8/layout/hList9"/>
    <dgm:cxn modelId="{A59E6BA4-663F-1D4C-B258-8FD8D8D15622}" type="presParOf" srcId="{BE757D27-B9D5-5E4E-A738-21DD1038E69B}" destId="{BD68F42E-D5AA-8048-8C44-49804105DD72}" srcOrd="3" destOrd="0" presId="urn:microsoft.com/office/officeart/2005/8/layout/hList9"/>
    <dgm:cxn modelId="{9BE371C0-D7B9-7848-8D57-3A0A7F56C455}" type="presParOf" srcId="{BE757D27-B9D5-5E4E-A738-21DD1038E69B}" destId="{567E44CD-C6CD-474F-B335-FF5A8301E884}" srcOrd="4" destOrd="0" presId="urn:microsoft.com/office/officeart/2005/8/layout/hList9"/>
    <dgm:cxn modelId="{5F08BB79-5594-6744-B289-CE07B6D84A18}" type="presParOf" srcId="{BE757D27-B9D5-5E4E-A738-21DD1038E69B}" destId="{CE465627-0F77-974B-86B0-5C0716D96A7A}" srcOrd="5" destOrd="0" presId="urn:microsoft.com/office/officeart/2005/8/layout/hList9"/>
    <dgm:cxn modelId="{6D9BF7D7-B1D1-524D-877D-5144938EA7DF}" type="presParOf" srcId="{BE757D27-B9D5-5E4E-A738-21DD1038E69B}" destId="{536DAA62-CC27-E54F-8EE8-E85470E73C06}" srcOrd="6" destOrd="0" presId="urn:microsoft.com/office/officeart/2005/8/layout/hList9"/>
    <dgm:cxn modelId="{CFA10642-590E-AC45-8BE9-4A7493D7940E}" type="presParOf" srcId="{536DAA62-CC27-E54F-8EE8-E85470E73C06}" destId="{E7D83FAB-CD32-3D46-A064-5781415FE281}" srcOrd="0" destOrd="0" presId="urn:microsoft.com/office/officeart/2005/8/layout/hList9"/>
    <dgm:cxn modelId="{B68755FA-0C04-7F48-A504-5EA1FD754370}" type="presParOf" srcId="{536DAA62-CC27-E54F-8EE8-E85470E73C06}" destId="{AE6EEA2F-9512-1C40-A32A-6DD11A3A380E}" srcOrd="1" destOrd="0" presId="urn:microsoft.com/office/officeart/2005/8/layout/hList9"/>
    <dgm:cxn modelId="{6FF139E2-5C24-6B45-998F-DF5C634CF4D0}" type="presParOf" srcId="{AE6EEA2F-9512-1C40-A32A-6DD11A3A380E}" destId="{260EDB27-7ABE-AF46-9594-3AAACB19BF88}" srcOrd="0" destOrd="0" presId="urn:microsoft.com/office/officeart/2005/8/layout/hList9"/>
    <dgm:cxn modelId="{6C504A8A-AF12-AD42-BAFB-435B10D9D395}" type="presParOf" srcId="{AE6EEA2F-9512-1C40-A32A-6DD11A3A380E}" destId="{8A5EF06D-3CB7-EC48-943C-B2BFADC5DABE}" srcOrd="1" destOrd="0" presId="urn:microsoft.com/office/officeart/2005/8/layout/hList9"/>
    <dgm:cxn modelId="{DB24DA8F-E399-7040-83D7-C2A19432D1DC}" type="presParOf" srcId="{536DAA62-CC27-E54F-8EE8-E85470E73C06}" destId="{919A95B1-020E-CA45-88EF-CEAF59743412}" srcOrd="2" destOrd="0" presId="urn:microsoft.com/office/officeart/2005/8/layout/hList9"/>
    <dgm:cxn modelId="{A0A169E0-06D7-CA49-9E13-F88D268119C7}" type="presParOf" srcId="{919A95B1-020E-CA45-88EF-CEAF59743412}" destId="{9480E060-0B70-DF45-9607-96B697EC02D8}" srcOrd="0" destOrd="0" presId="urn:microsoft.com/office/officeart/2005/8/layout/hList9"/>
    <dgm:cxn modelId="{70837059-5A3F-3E4C-A8F3-53399D2D9F90}" type="presParOf" srcId="{919A95B1-020E-CA45-88EF-CEAF59743412}" destId="{4739D7A4-7059-684B-9C80-66025075F0BD}" srcOrd="1" destOrd="0" presId="urn:microsoft.com/office/officeart/2005/8/layout/hList9"/>
    <dgm:cxn modelId="{B1B8748E-0A10-3E44-8534-912A6DE3B6E4}" type="presParOf" srcId="{536DAA62-CC27-E54F-8EE8-E85470E73C06}" destId="{60014CA2-2FA4-824B-93F6-CE49DEA3D66B}" srcOrd="3" destOrd="0" presId="urn:microsoft.com/office/officeart/2005/8/layout/hList9"/>
    <dgm:cxn modelId="{2A54D9B6-3006-3E4E-9006-63FE35E480FD}" type="presParOf" srcId="{60014CA2-2FA4-824B-93F6-CE49DEA3D66B}" destId="{EA79AA64-CE6A-994F-B7CE-CD0F8891E41F}" srcOrd="0" destOrd="0" presId="urn:microsoft.com/office/officeart/2005/8/layout/hList9"/>
    <dgm:cxn modelId="{25FA8FBA-0528-E949-9345-46EE36EAC9A0}" type="presParOf" srcId="{60014CA2-2FA4-824B-93F6-CE49DEA3D66B}" destId="{5DBCE234-8136-B449-8AFC-B0858820DF02}" srcOrd="1" destOrd="0" presId="urn:microsoft.com/office/officeart/2005/8/layout/hList9"/>
    <dgm:cxn modelId="{33BB61F8-9B91-E14D-B409-C4E041D5440B}" type="presParOf" srcId="{BE757D27-B9D5-5E4E-A738-21DD1038E69B}" destId="{447A3FCE-333F-E34C-9548-A896EF0132AE}" srcOrd="7" destOrd="0" presId="urn:microsoft.com/office/officeart/2005/8/layout/hList9"/>
    <dgm:cxn modelId="{CA259FB5-E190-674E-8807-D871F9D1CCFE}" type="presParOf" srcId="{BE757D27-B9D5-5E4E-A738-21DD1038E69B}" destId="{B5264BED-8B09-4440-A12D-DB5ED5B75DC9}"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6BF21B-0AFB-2947-94E3-22409B864CD9}" type="doc">
      <dgm:prSet loTypeId="urn:microsoft.com/office/officeart/2005/8/layout/radial5" loCatId="" qsTypeId="urn:microsoft.com/office/officeart/2005/8/quickstyle/3d7" qsCatId="3D" csTypeId="urn:microsoft.com/office/officeart/2005/8/colors/colorful4" csCatId="colorful" phldr="1"/>
      <dgm:spPr/>
      <dgm:t>
        <a:bodyPr/>
        <a:lstStyle/>
        <a:p>
          <a:endParaRPr lang="en-GB"/>
        </a:p>
      </dgm:t>
    </dgm:pt>
    <dgm:pt modelId="{0C37EA19-EC71-9549-82A9-D58257FC37D0}">
      <dgm:prSet phldrT="[Text]"/>
      <dgm:spPr/>
      <dgm:t>
        <a:bodyPr/>
        <a:lstStyle/>
        <a:p>
          <a:r>
            <a:rPr lang="en-GB" dirty="0"/>
            <a:t>Employees</a:t>
          </a:r>
        </a:p>
      </dgm:t>
    </dgm:pt>
    <dgm:pt modelId="{2A98C5A1-FF9A-094D-A5A9-54BEE905D24D}" type="parTrans" cxnId="{B26AA187-C4CA-DD4B-A240-6C44618132D6}">
      <dgm:prSet/>
      <dgm:spPr/>
      <dgm:t>
        <a:bodyPr/>
        <a:lstStyle/>
        <a:p>
          <a:endParaRPr lang="en-GB"/>
        </a:p>
      </dgm:t>
    </dgm:pt>
    <dgm:pt modelId="{621BCDDF-DD05-BA4E-87E6-33D8EC1334F8}" type="sibTrans" cxnId="{B26AA187-C4CA-DD4B-A240-6C44618132D6}">
      <dgm:prSet/>
      <dgm:spPr/>
      <dgm:t>
        <a:bodyPr/>
        <a:lstStyle/>
        <a:p>
          <a:endParaRPr lang="en-GB"/>
        </a:p>
      </dgm:t>
    </dgm:pt>
    <dgm:pt modelId="{AD4A39ED-41B0-DB4B-AE79-F270FC867928}">
      <dgm:prSet phldrT="[Text]" custT="1"/>
      <dgm:spPr/>
      <dgm:t>
        <a:bodyPr/>
        <a:lstStyle/>
        <a:p>
          <a:r>
            <a:rPr lang="en-GB" sz="1200" dirty="0"/>
            <a:t>Professional</a:t>
          </a:r>
        </a:p>
      </dgm:t>
    </dgm:pt>
    <dgm:pt modelId="{195192A5-887A-F749-A4CF-2E39954C9760}" type="parTrans" cxnId="{164B7FB9-F384-364C-9042-0B597FA89673}">
      <dgm:prSet/>
      <dgm:spPr/>
      <dgm:t>
        <a:bodyPr/>
        <a:lstStyle/>
        <a:p>
          <a:endParaRPr lang="en-GB" dirty="0"/>
        </a:p>
      </dgm:t>
    </dgm:pt>
    <dgm:pt modelId="{D73D613A-EAE3-9C41-B998-B3EEA26EDEBA}" type="sibTrans" cxnId="{164B7FB9-F384-364C-9042-0B597FA89673}">
      <dgm:prSet/>
      <dgm:spPr/>
      <dgm:t>
        <a:bodyPr/>
        <a:lstStyle/>
        <a:p>
          <a:endParaRPr lang="en-GB"/>
        </a:p>
      </dgm:t>
    </dgm:pt>
    <dgm:pt modelId="{F00FF80E-F7B2-ED43-A5DB-A2E28E0CCF02}">
      <dgm:prSet phldrT="[Text]" custT="1"/>
      <dgm:spPr/>
      <dgm:t>
        <a:bodyPr/>
        <a:lstStyle/>
        <a:p>
          <a:r>
            <a:rPr lang="en-GB" sz="1200" dirty="0"/>
            <a:t>Highly Motivation </a:t>
          </a:r>
        </a:p>
      </dgm:t>
    </dgm:pt>
    <dgm:pt modelId="{C3A12BF3-32ED-5545-A0A3-438F78F7D3B1}" type="parTrans" cxnId="{C38A4492-8786-7F49-AA76-17995EB81DF7}">
      <dgm:prSet/>
      <dgm:spPr/>
      <dgm:t>
        <a:bodyPr/>
        <a:lstStyle/>
        <a:p>
          <a:endParaRPr lang="en-GB" dirty="0"/>
        </a:p>
      </dgm:t>
    </dgm:pt>
    <dgm:pt modelId="{D010D171-4BD0-5A41-B22F-B8DD3B74B02A}" type="sibTrans" cxnId="{C38A4492-8786-7F49-AA76-17995EB81DF7}">
      <dgm:prSet/>
      <dgm:spPr/>
      <dgm:t>
        <a:bodyPr/>
        <a:lstStyle/>
        <a:p>
          <a:endParaRPr lang="en-GB"/>
        </a:p>
      </dgm:t>
    </dgm:pt>
    <dgm:pt modelId="{D74E9D17-166E-3C47-82EB-B9811EA83CE2}">
      <dgm:prSet phldrT="[Text]" custT="1"/>
      <dgm:spPr/>
      <dgm:t>
        <a:bodyPr/>
        <a:lstStyle/>
        <a:p>
          <a:r>
            <a:rPr lang="en-GB" sz="1200" dirty="0"/>
            <a:t>Family highly support</a:t>
          </a:r>
        </a:p>
      </dgm:t>
    </dgm:pt>
    <dgm:pt modelId="{989BC70A-8362-8942-AC3D-5FDBCF1E4A69}" type="parTrans" cxnId="{3FF1F903-D131-6F4D-9599-DF4AB5495EDE}">
      <dgm:prSet/>
      <dgm:spPr/>
      <dgm:t>
        <a:bodyPr/>
        <a:lstStyle/>
        <a:p>
          <a:endParaRPr lang="en-GB" dirty="0"/>
        </a:p>
      </dgm:t>
    </dgm:pt>
    <dgm:pt modelId="{85F2813A-DE82-C14A-B0FE-0C59C42B86A7}" type="sibTrans" cxnId="{3FF1F903-D131-6F4D-9599-DF4AB5495EDE}">
      <dgm:prSet/>
      <dgm:spPr/>
      <dgm:t>
        <a:bodyPr/>
        <a:lstStyle/>
        <a:p>
          <a:endParaRPr lang="en-GB"/>
        </a:p>
      </dgm:t>
    </dgm:pt>
    <dgm:pt modelId="{F2C79983-A5C3-8C4E-8F21-D31A7F35E18C}">
      <dgm:prSet phldrT="[Text]" custT="1"/>
      <dgm:spPr/>
      <dgm:t>
        <a:bodyPr/>
        <a:lstStyle/>
        <a:p>
          <a:r>
            <a:rPr lang="en-GB" sz="1200" dirty="0"/>
            <a:t>Always upgrade skill</a:t>
          </a:r>
        </a:p>
      </dgm:t>
    </dgm:pt>
    <dgm:pt modelId="{13FDAA27-FD0E-EC47-98F0-EC38BE915AC3}" type="parTrans" cxnId="{3D0D5D96-1327-4340-9640-DD98A43C91D2}">
      <dgm:prSet/>
      <dgm:spPr/>
      <dgm:t>
        <a:bodyPr/>
        <a:lstStyle/>
        <a:p>
          <a:endParaRPr lang="en-GB" dirty="0"/>
        </a:p>
      </dgm:t>
    </dgm:pt>
    <dgm:pt modelId="{9FB6D801-4282-7043-A37F-70DC737B42A4}" type="sibTrans" cxnId="{3D0D5D96-1327-4340-9640-DD98A43C91D2}">
      <dgm:prSet/>
      <dgm:spPr/>
      <dgm:t>
        <a:bodyPr/>
        <a:lstStyle/>
        <a:p>
          <a:endParaRPr lang="en-GB"/>
        </a:p>
      </dgm:t>
    </dgm:pt>
    <dgm:pt modelId="{9B85E6CA-FB6C-7D4F-981C-B368B40DDC45}">
      <dgm:prSet phldrT="[Text]" custT="1"/>
      <dgm:spPr/>
      <dgm:t>
        <a:bodyPr/>
        <a:lstStyle/>
        <a:p>
          <a:r>
            <a:rPr lang="en-GB" sz="1200" dirty="0"/>
            <a:t>Attitude</a:t>
          </a:r>
        </a:p>
      </dgm:t>
    </dgm:pt>
    <dgm:pt modelId="{9C97666B-6707-DB45-A288-2CA819202E67}" type="parTrans" cxnId="{85D61247-4F4A-8141-BDAF-6B202988BD80}">
      <dgm:prSet/>
      <dgm:spPr/>
      <dgm:t>
        <a:bodyPr/>
        <a:lstStyle/>
        <a:p>
          <a:endParaRPr lang="en-GB" dirty="0"/>
        </a:p>
      </dgm:t>
    </dgm:pt>
    <dgm:pt modelId="{468F57E7-81CB-D948-91E2-C41B6FC26DE4}" type="sibTrans" cxnId="{85D61247-4F4A-8141-BDAF-6B202988BD80}">
      <dgm:prSet/>
      <dgm:spPr/>
      <dgm:t>
        <a:bodyPr/>
        <a:lstStyle/>
        <a:p>
          <a:endParaRPr lang="en-GB"/>
        </a:p>
      </dgm:t>
    </dgm:pt>
    <dgm:pt modelId="{777820F2-42C7-EC45-8AF2-7B0C27D41C44}" type="pres">
      <dgm:prSet presAssocID="{8E6BF21B-0AFB-2947-94E3-22409B864CD9}" presName="Name0" presStyleCnt="0">
        <dgm:presLayoutVars>
          <dgm:chMax val="1"/>
          <dgm:dir/>
          <dgm:animLvl val="ctr"/>
          <dgm:resizeHandles val="exact"/>
        </dgm:presLayoutVars>
      </dgm:prSet>
      <dgm:spPr/>
    </dgm:pt>
    <dgm:pt modelId="{4F584BC5-8965-0C48-904B-DAEA52A9B384}" type="pres">
      <dgm:prSet presAssocID="{0C37EA19-EC71-9549-82A9-D58257FC37D0}" presName="centerShape" presStyleLbl="node0" presStyleIdx="0" presStyleCnt="1"/>
      <dgm:spPr/>
    </dgm:pt>
    <dgm:pt modelId="{E652AD16-9791-C940-83FC-D56F5F605B3A}" type="pres">
      <dgm:prSet presAssocID="{195192A5-887A-F749-A4CF-2E39954C9760}" presName="parTrans" presStyleLbl="sibTrans2D1" presStyleIdx="0" presStyleCnt="5"/>
      <dgm:spPr/>
    </dgm:pt>
    <dgm:pt modelId="{A0B4D974-7B83-BD4E-8ACB-05D5D9545911}" type="pres">
      <dgm:prSet presAssocID="{195192A5-887A-F749-A4CF-2E39954C9760}" presName="connectorText" presStyleLbl="sibTrans2D1" presStyleIdx="0" presStyleCnt="5"/>
      <dgm:spPr/>
    </dgm:pt>
    <dgm:pt modelId="{1C57438E-0B06-C849-82E6-FC801C691AF6}" type="pres">
      <dgm:prSet presAssocID="{AD4A39ED-41B0-DB4B-AE79-F270FC867928}" presName="node" presStyleLbl="node1" presStyleIdx="0" presStyleCnt="5">
        <dgm:presLayoutVars>
          <dgm:bulletEnabled val="1"/>
        </dgm:presLayoutVars>
      </dgm:prSet>
      <dgm:spPr/>
    </dgm:pt>
    <dgm:pt modelId="{12FD7B2C-A2E7-4B42-BFCF-7DF39C91E582}" type="pres">
      <dgm:prSet presAssocID="{C3A12BF3-32ED-5545-A0A3-438F78F7D3B1}" presName="parTrans" presStyleLbl="sibTrans2D1" presStyleIdx="1" presStyleCnt="5"/>
      <dgm:spPr/>
    </dgm:pt>
    <dgm:pt modelId="{BA188A11-8C80-6F4F-98EE-35DB225A9AC6}" type="pres">
      <dgm:prSet presAssocID="{C3A12BF3-32ED-5545-A0A3-438F78F7D3B1}" presName="connectorText" presStyleLbl="sibTrans2D1" presStyleIdx="1" presStyleCnt="5"/>
      <dgm:spPr/>
    </dgm:pt>
    <dgm:pt modelId="{E445EFBC-2B90-E948-BD1B-07BA62785AEC}" type="pres">
      <dgm:prSet presAssocID="{F00FF80E-F7B2-ED43-A5DB-A2E28E0CCF02}" presName="node" presStyleLbl="node1" presStyleIdx="1" presStyleCnt="5">
        <dgm:presLayoutVars>
          <dgm:bulletEnabled val="1"/>
        </dgm:presLayoutVars>
      </dgm:prSet>
      <dgm:spPr/>
    </dgm:pt>
    <dgm:pt modelId="{A619EAD1-B841-9245-AE78-7CCBB3F7DBB5}" type="pres">
      <dgm:prSet presAssocID="{989BC70A-8362-8942-AC3D-5FDBCF1E4A69}" presName="parTrans" presStyleLbl="sibTrans2D1" presStyleIdx="2" presStyleCnt="5"/>
      <dgm:spPr/>
    </dgm:pt>
    <dgm:pt modelId="{D4F91C55-6192-E54D-9193-CF34B01CE631}" type="pres">
      <dgm:prSet presAssocID="{989BC70A-8362-8942-AC3D-5FDBCF1E4A69}" presName="connectorText" presStyleLbl="sibTrans2D1" presStyleIdx="2" presStyleCnt="5"/>
      <dgm:spPr/>
    </dgm:pt>
    <dgm:pt modelId="{FCD875D0-2421-654C-8F66-F0637C430C1C}" type="pres">
      <dgm:prSet presAssocID="{D74E9D17-166E-3C47-82EB-B9811EA83CE2}" presName="node" presStyleLbl="node1" presStyleIdx="2" presStyleCnt="5">
        <dgm:presLayoutVars>
          <dgm:bulletEnabled val="1"/>
        </dgm:presLayoutVars>
      </dgm:prSet>
      <dgm:spPr/>
    </dgm:pt>
    <dgm:pt modelId="{C3440C5F-B26C-6D40-8BBF-190BD0B1930F}" type="pres">
      <dgm:prSet presAssocID="{13FDAA27-FD0E-EC47-98F0-EC38BE915AC3}" presName="parTrans" presStyleLbl="sibTrans2D1" presStyleIdx="3" presStyleCnt="5"/>
      <dgm:spPr/>
    </dgm:pt>
    <dgm:pt modelId="{F59189BC-8C20-AE49-996C-CABDD1A93A06}" type="pres">
      <dgm:prSet presAssocID="{13FDAA27-FD0E-EC47-98F0-EC38BE915AC3}" presName="connectorText" presStyleLbl="sibTrans2D1" presStyleIdx="3" presStyleCnt="5"/>
      <dgm:spPr/>
    </dgm:pt>
    <dgm:pt modelId="{1F751AED-D11B-DB4C-90D9-487D5A444835}" type="pres">
      <dgm:prSet presAssocID="{F2C79983-A5C3-8C4E-8F21-D31A7F35E18C}" presName="node" presStyleLbl="node1" presStyleIdx="3" presStyleCnt="5">
        <dgm:presLayoutVars>
          <dgm:bulletEnabled val="1"/>
        </dgm:presLayoutVars>
      </dgm:prSet>
      <dgm:spPr/>
    </dgm:pt>
    <dgm:pt modelId="{CB6493FE-5935-9444-A2E6-69D7C0FE81FB}" type="pres">
      <dgm:prSet presAssocID="{9C97666B-6707-DB45-A288-2CA819202E67}" presName="parTrans" presStyleLbl="sibTrans2D1" presStyleIdx="4" presStyleCnt="5"/>
      <dgm:spPr/>
    </dgm:pt>
    <dgm:pt modelId="{A142FA28-F4D4-A441-B144-3ADFE48B6C68}" type="pres">
      <dgm:prSet presAssocID="{9C97666B-6707-DB45-A288-2CA819202E67}" presName="connectorText" presStyleLbl="sibTrans2D1" presStyleIdx="4" presStyleCnt="5"/>
      <dgm:spPr/>
    </dgm:pt>
    <dgm:pt modelId="{E8C33926-B3D7-C44A-ABF0-335C421A5D6B}" type="pres">
      <dgm:prSet presAssocID="{9B85E6CA-FB6C-7D4F-981C-B368B40DDC45}" presName="node" presStyleLbl="node1" presStyleIdx="4" presStyleCnt="5">
        <dgm:presLayoutVars>
          <dgm:bulletEnabled val="1"/>
        </dgm:presLayoutVars>
      </dgm:prSet>
      <dgm:spPr/>
    </dgm:pt>
  </dgm:ptLst>
  <dgm:cxnLst>
    <dgm:cxn modelId="{3FF1F903-D131-6F4D-9599-DF4AB5495EDE}" srcId="{0C37EA19-EC71-9549-82A9-D58257FC37D0}" destId="{D74E9D17-166E-3C47-82EB-B9811EA83CE2}" srcOrd="2" destOrd="0" parTransId="{989BC70A-8362-8942-AC3D-5FDBCF1E4A69}" sibTransId="{85F2813A-DE82-C14A-B0FE-0C59C42B86A7}"/>
    <dgm:cxn modelId="{6AD0290E-0966-7142-A449-EB8FC35A9C32}" type="presOf" srcId="{13FDAA27-FD0E-EC47-98F0-EC38BE915AC3}" destId="{F59189BC-8C20-AE49-996C-CABDD1A93A06}" srcOrd="1" destOrd="0" presId="urn:microsoft.com/office/officeart/2005/8/layout/radial5"/>
    <dgm:cxn modelId="{DBB9C510-9907-6349-A84B-B054A83DBFEC}" type="presOf" srcId="{989BC70A-8362-8942-AC3D-5FDBCF1E4A69}" destId="{D4F91C55-6192-E54D-9193-CF34B01CE631}" srcOrd="1" destOrd="0" presId="urn:microsoft.com/office/officeart/2005/8/layout/radial5"/>
    <dgm:cxn modelId="{85D61247-4F4A-8141-BDAF-6B202988BD80}" srcId="{0C37EA19-EC71-9549-82A9-D58257FC37D0}" destId="{9B85E6CA-FB6C-7D4F-981C-B368B40DDC45}" srcOrd="4" destOrd="0" parTransId="{9C97666B-6707-DB45-A288-2CA819202E67}" sibTransId="{468F57E7-81CB-D948-91E2-C41B6FC26DE4}"/>
    <dgm:cxn modelId="{50175D67-CDAB-9B40-98C9-1384B19BE1A5}" type="presOf" srcId="{195192A5-887A-F749-A4CF-2E39954C9760}" destId="{E652AD16-9791-C940-83FC-D56F5F605B3A}" srcOrd="0" destOrd="0" presId="urn:microsoft.com/office/officeart/2005/8/layout/radial5"/>
    <dgm:cxn modelId="{EF82DF67-4ACB-0B47-8675-A2D5AF294606}" type="presOf" srcId="{AD4A39ED-41B0-DB4B-AE79-F270FC867928}" destId="{1C57438E-0B06-C849-82E6-FC801C691AF6}" srcOrd="0" destOrd="0" presId="urn:microsoft.com/office/officeart/2005/8/layout/radial5"/>
    <dgm:cxn modelId="{82A7FE4F-4F5A-7A4E-B337-7E4E4D0096DD}" type="presOf" srcId="{8E6BF21B-0AFB-2947-94E3-22409B864CD9}" destId="{777820F2-42C7-EC45-8AF2-7B0C27D41C44}" srcOrd="0" destOrd="0" presId="urn:microsoft.com/office/officeart/2005/8/layout/radial5"/>
    <dgm:cxn modelId="{88986056-71FB-9645-A246-43BCB07DF84E}" type="presOf" srcId="{F2C79983-A5C3-8C4E-8F21-D31A7F35E18C}" destId="{1F751AED-D11B-DB4C-90D9-487D5A444835}" srcOrd="0" destOrd="0" presId="urn:microsoft.com/office/officeart/2005/8/layout/radial5"/>
    <dgm:cxn modelId="{193D267E-63D2-A040-887B-454C049269DC}" type="presOf" srcId="{9B85E6CA-FB6C-7D4F-981C-B368B40DDC45}" destId="{E8C33926-B3D7-C44A-ABF0-335C421A5D6B}" srcOrd="0" destOrd="0" presId="urn:microsoft.com/office/officeart/2005/8/layout/radial5"/>
    <dgm:cxn modelId="{63098E81-3789-4945-85E7-CDA428DD397A}" type="presOf" srcId="{C3A12BF3-32ED-5545-A0A3-438F78F7D3B1}" destId="{BA188A11-8C80-6F4F-98EE-35DB225A9AC6}" srcOrd="1" destOrd="0" presId="urn:microsoft.com/office/officeart/2005/8/layout/radial5"/>
    <dgm:cxn modelId="{08BE8B83-8527-AF45-B176-16CD2B15CADE}" type="presOf" srcId="{195192A5-887A-F749-A4CF-2E39954C9760}" destId="{A0B4D974-7B83-BD4E-8ACB-05D5D9545911}" srcOrd="1" destOrd="0" presId="urn:microsoft.com/office/officeart/2005/8/layout/radial5"/>
    <dgm:cxn modelId="{9AFC9686-76AA-E242-8B33-7EB8CE79808C}" type="presOf" srcId="{C3A12BF3-32ED-5545-A0A3-438F78F7D3B1}" destId="{12FD7B2C-A2E7-4B42-BFCF-7DF39C91E582}" srcOrd="0" destOrd="0" presId="urn:microsoft.com/office/officeart/2005/8/layout/radial5"/>
    <dgm:cxn modelId="{B26AA187-C4CA-DD4B-A240-6C44618132D6}" srcId="{8E6BF21B-0AFB-2947-94E3-22409B864CD9}" destId="{0C37EA19-EC71-9549-82A9-D58257FC37D0}" srcOrd="0" destOrd="0" parTransId="{2A98C5A1-FF9A-094D-A5A9-54BEE905D24D}" sibTransId="{621BCDDF-DD05-BA4E-87E6-33D8EC1334F8}"/>
    <dgm:cxn modelId="{C38A4492-8786-7F49-AA76-17995EB81DF7}" srcId="{0C37EA19-EC71-9549-82A9-D58257FC37D0}" destId="{F00FF80E-F7B2-ED43-A5DB-A2E28E0CCF02}" srcOrd="1" destOrd="0" parTransId="{C3A12BF3-32ED-5545-A0A3-438F78F7D3B1}" sibTransId="{D010D171-4BD0-5A41-B22F-B8DD3B74B02A}"/>
    <dgm:cxn modelId="{3D0D5D96-1327-4340-9640-DD98A43C91D2}" srcId="{0C37EA19-EC71-9549-82A9-D58257FC37D0}" destId="{F2C79983-A5C3-8C4E-8F21-D31A7F35E18C}" srcOrd="3" destOrd="0" parTransId="{13FDAA27-FD0E-EC47-98F0-EC38BE915AC3}" sibTransId="{9FB6D801-4282-7043-A37F-70DC737B42A4}"/>
    <dgm:cxn modelId="{562A799D-56B2-8B48-9F06-CF4E04D51EA3}" type="presOf" srcId="{F00FF80E-F7B2-ED43-A5DB-A2E28E0CCF02}" destId="{E445EFBC-2B90-E948-BD1B-07BA62785AEC}" srcOrd="0" destOrd="0" presId="urn:microsoft.com/office/officeart/2005/8/layout/radial5"/>
    <dgm:cxn modelId="{4E511DA3-13A1-1741-BC94-A1DAC9402A46}" type="presOf" srcId="{989BC70A-8362-8942-AC3D-5FDBCF1E4A69}" destId="{A619EAD1-B841-9245-AE78-7CCBB3F7DBB5}" srcOrd="0" destOrd="0" presId="urn:microsoft.com/office/officeart/2005/8/layout/radial5"/>
    <dgm:cxn modelId="{6B52E2A9-10A5-874E-86DC-700D685825E6}" type="presOf" srcId="{9C97666B-6707-DB45-A288-2CA819202E67}" destId="{A142FA28-F4D4-A441-B144-3ADFE48B6C68}" srcOrd="1" destOrd="0" presId="urn:microsoft.com/office/officeart/2005/8/layout/radial5"/>
    <dgm:cxn modelId="{164B7FB9-F384-364C-9042-0B597FA89673}" srcId="{0C37EA19-EC71-9549-82A9-D58257FC37D0}" destId="{AD4A39ED-41B0-DB4B-AE79-F270FC867928}" srcOrd="0" destOrd="0" parTransId="{195192A5-887A-F749-A4CF-2E39954C9760}" sibTransId="{D73D613A-EAE3-9C41-B998-B3EEA26EDEBA}"/>
    <dgm:cxn modelId="{83FBC0D0-F837-2245-81D0-68B6E5BF42E0}" type="presOf" srcId="{0C37EA19-EC71-9549-82A9-D58257FC37D0}" destId="{4F584BC5-8965-0C48-904B-DAEA52A9B384}" srcOrd="0" destOrd="0" presId="urn:microsoft.com/office/officeart/2005/8/layout/radial5"/>
    <dgm:cxn modelId="{29A219DE-8C32-3540-85BE-93887A1DBF02}" type="presOf" srcId="{9C97666B-6707-DB45-A288-2CA819202E67}" destId="{CB6493FE-5935-9444-A2E6-69D7C0FE81FB}" srcOrd="0" destOrd="0" presId="urn:microsoft.com/office/officeart/2005/8/layout/radial5"/>
    <dgm:cxn modelId="{B9305EE2-F948-4E44-8D7F-E45EC0FF448D}" type="presOf" srcId="{13FDAA27-FD0E-EC47-98F0-EC38BE915AC3}" destId="{C3440C5F-B26C-6D40-8BBF-190BD0B1930F}" srcOrd="0" destOrd="0" presId="urn:microsoft.com/office/officeart/2005/8/layout/radial5"/>
    <dgm:cxn modelId="{E5B803E7-2DE2-2A4C-9795-FB34347158D5}" type="presOf" srcId="{D74E9D17-166E-3C47-82EB-B9811EA83CE2}" destId="{FCD875D0-2421-654C-8F66-F0637C430C1C}" srcOrd="0" destOrd="0" presId="urn:microsoft.com/office/officeart/2005/8/layout/radial5"/>
    <dgm:cxn modelId="{8A9E20DD-FD9F-6C47-97F9-76EDA61C0972}" type="presParOf" srcId="{777820F2-42C7-EC45-8AF2-7B0C27D41C44}" destId="{4F584BC5-8965-0C48-904B-DAEA52A9B384}" srcOrd="0" destOrd="0" presId="urn:microsoft.com/office/officeart/2005/8/layout/radial5"/>
    <dgm:cxn modelId="{DD2D21AF-2107-EB4D-9647-26C93B022521}" type="presParOf" srcId="{777820F2-42C7-EC45-8AF2-7B0C27D41C44}" destId="{E652AD16-9791-C940-83FC-D56F5F605B3A}" srcOrd="1" destOrd="0" presId="urn:microsoft.com/office/officeart/2005/8/layout/radial5"/>
    <dgm:cxn modelId="{BE498233-FCE0-3545-987C-99754E08DDB6}" type="presParOf" srcId="{E652AD16-9791-C940-83FC-D56F5F605B3A}" destId="{A0B4D974-7B83-BD4E-8ACB-05D5D9545911}" srcOrd="0" destOrd="0" presId="urn:microsoft.com/office/officeart/2005/8/layout/radial5"/>
    <dgm:cxn modelId="{89FC55F9-3208-AE4D-AC77-7BFB7724A0F9}" type="presParOf" srcId="{777820F2-42C7-EC45-8AF2-7B0C27D41C44}" destId="{1C57438E-0B06-C849-82E6-FC801C691AF6}" srcOrd="2" destOrd="0" presId="urn:microsoft.com/office/officeart/2005/8/layout/radial5"/>
    <dgm:cxn modelId="{A999E00C-EC2F-F04F-9A35-56B9FA591FCB}" type="presParOf" srcId="{777820F2-42C7-EC45-8AF2-7B0C27D41C44}" destId="{12FD7B2C-A2E7-4B42-BFCF-7DF39C91E582}" srcOrd="3" destOrd="0" presId="urn:microsoft.com/office/officeart/2005/8/layout/radial5"/>
    <dgm:cxn modelId="{53638B3F-CB2F-A245-B1F5-8DB92C8335B4}" type="presParOf" srcId="{12FD7B2C-A2E7-4B42-BFCF-7DF39C91E582}" destId="{BA188A11-8C80-6F4F-98EE-35DB225A9AC6}" srcOrd="0" destOrd="0" presId="urn:microsoft.com/office/officeart/2005/8/layout/radial5"/>
    <dgm:cxn modelId="{8EC9257B-F616-9F4D-98A1-02364217EB96}" type="presParOf" srcId="{777820F2-42C7-EC45-8AF2-7B0C27D41C44}" destId="{E445EFBC-2B90-E948-BD1B-07BA62785AEC}" srcOrd="4" destOrd="0" presId="urn:microsoft.com/office/officeart/2005/8/layout/radial5"/>
    <dgm:cxn modelId="{4A265EC2-D117-1D42-9C3A-7EDDC5493DF7}" type="presParOf" srcId="{777820F2-42C7-EC45-8AF2-7B0C27D41C44}" destId="{A619EAD1-B841-9245-AE78-7CCBB3F7DBB5}" srcOrd="5" destOrd="0" presId="urn:microsoft.com/office/officeart/2005/8/layout/radial5"/>
    <dgm:cxn modelId="{37BA1922-196F-324F-8442-071C30CA7429}" type="presParOf" srcId="{A619EAD1-B841-9245-AE78-7CCBB3F7DBB5}" destId="{D4F91C55-6192-E54D-9193-CF34B01CE631}" srcOrd="0" destOrd="0" presId="urn:microsoft.com/office/officeart/2005/8/layout/radial5"/>
    <dgm:cxn modelId="{EC186E21-51F1-AE44-BBF6-41E52050ED74}" type="presParOf" srcId="{777820F2-42C7-EC45-8AF2-7B0C27D41C44}" destId="{FCD875D0-2421-654C-8F66-F0637C430C1C}" srcOrd="6" destOrd="0" presId="urn:microsoft.com/office/officeart/2005/8/layout/radial5"/>
    <dgm:cxn modelId="{D9F4A95E-FB56-6D43-8BBA-B5EFA6DAC8BA}" type="presParOf" srcId="{777820F2-42C7-EC45-8AF2-7B0C27D41C44}" destId="{C3440C5F-B26C-6D40-8BBF-190BD0B1930F}" srcOrd="7" destOrd="0" presId="urn:microsoft.com/office/officeart/2005/8/layout/radial5"/>
    <dgm:cxn modelId="{0ADCB903-798E-E142-8B35-07D21A024398}" type="presParOf" srcId="{C3440C5F-B26C-6D40-8BBF-190BD0B1930F}" destId="{F59189BC-8C20-AE49-996C-CABDD1A93A06}" srcOrd="0" destOrd="0" presId="urn:microsoft.com/office/officeart/2005/8/layout/radial5"/>
    <dgm:cxn modelId="{EB636760-42AD-7C4A-88D6-61E4C3A6BA41}" type="presParOf" srcId="{777820F2-42C7-EC45-8AF2-7B0C27D41C44}" destId="{1F751AED-D11B-DB4C-90D9-487D5A444835}" srcOrd="8" destOrd="0" presId="urn:microsoft.com/office/officeart/2005/8/layout/radial5"/>
    <dgm:cxn modelId="{AC45D19F-1D66-604F-946F-0725C7132932}" type="presParOf" srcId="{777820F2-42C7-EC45-8AF2-7B0C27D41C44}" destId="{CB6493FE-5935-9444-A2E6-69D7C0FE81FB}" srcOrd="9" destOrd="0" presId="urn:microsoft.com/office/officeart/2005/8/layout/radial5"/>
    <dgm:cxn modelId="{5482B93F-8EFC-214B-84AE-7F0C8E8AC0F7}" type="presParOf" srcId="{CB6493FE-5935-9444-A2E6-69D7C0FE81FB}" destId="{A142FA28-F4D4-A441-B144-3ADFE48B6C68}" srcOrd="0" destOrd="0" presId="urn:microsoft.com/office/officeart/2005/8/layout/radial5"/>
    <dgm:cxn modelId="{C5AF04A5-EEA3-DF4F-90DA-9236A80AD50C}" type="presParOf" srcId="{777820F2-42C7-EC45-8AF2-7B0C27D41C44}" destId="{E8C33926-B3D7-C44A-ABF0-335C421A5D6B}"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A524CA-52F5-6D46-A5E2-2237D05CEFD6}" type="doc">
      <dgm:prSet loTypeId="urn:microsoft.com/office/officeart/2005/8/layout/radial3" loCatId="" qsTypeId="urn:microsoft.com/office/officeart/2005/8/quickstyle/simple1" qsCatId="simple" csTypeId="urn:microsoft.com/office/officeart/2005/8/colors/colorful4" csCatId="colorful" phldr="1"/>
      <dgm:spPr/>
      <dgm:t>
        <a:bodyPr/>
        <a:lstStyle/>
        <a:p>
          <a:endParaRPr lang="en-GB"/>
        </a:p>
      </dgm:t>
    </dgm:pt>
    <dgm:pt modelId="{A92F0B6C-55F0-6D48-B660-9D8876213A2C}">
      <dgm:prSet phldrT="[Text]"/>
      <dgm:spPr/>
      <dgm:t>
        <a:bodyPr/>
        <a:lstStyle/>
        <a:p>
          <a:r>
            <a:rPr lang="en-GB" dirty="0"/>
            <a:t>Employers</a:t>
          </a:r>
        </a:p>
      </dgm:t>
    </dgm:pt>
    <dgm:pt modelId="{53D47BED-139B-AA4B-9AE3-7F5380EB6C3E}" type="parTrans" cxnId="{E75DAA7B-57F6-0F4B-9140-818C3ECEB7D7}">
      <dgm:prSet/>
      <dgm:spPr/>
      <dgm:t>
        <a:bodyPr/>
        <a:lstStyle/>
        <a:p>
          <a:endParaRPr lang="en-GB"/>
        </a:p>
      </dgm:t>
    </dgm:pt>
    <dgm:pt modelId="{71B6AD45-CDF7-EB4F-BCA7-221B4F1BE442}" type="sibTrans" cxnId="{E75DAA7B-57F6-0F4B-9140-818C3ECEB7D7}">
      <dgm:prSet/>
      <dgm:spPr/>
      <dgm:t>
        <a:bodyPr/>
        <a:lstStyle/>
        <a:p>
          <a:endParaRPr lang="en-GB"/>
        </a:p>
      </dgm:t>
    </dgm:pt>
    <dgm:pt modelId="{26C32ECD-379F-0047-B236-28C610D1E603}">
      <dgm:prSet phldrT="[Text]" custT="1"/>
      <dgm:spPr/>
      <dgm:t>
        <a:bodyPr/>
        <a:lstStyle/>
        <a:p>
          <a:r>
            <a:rPr lang="en-US" sz="1200" dirty="0">
              <a:effectLst/>
              <a:latin typeface="Trebuchet MS" panose="020B0703020202090204" pitchFamily="34" charset="0"/>
              <a:ea typeface="Trebuchet MS" panose="020B0703020202090204" pitchFamily="34" charset="0"/>
              <a:cs typeface="Trebuchet MS" panose="020B0703020202090204" pitchFamily="34" charset="0"/>
            </a:rPr>
            <a:t>Employer</a:t>
          </a:r>
          <a:r>
            <a:rPr lang="en-US" sz="1200" spc="19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spc="-10" dirty="0">
              <a:effectLst/>
              <a:latin typeface="Trebuchet MS" panose="020B0703020202090204" pitchFamily="34" charset="0"/>
              <a:ea typeface="Trebuchet MS" panose="020B0703020202090204" pitchFamily="34" charset="0"/>
              <a:cs typeface="Trebuchet MS" panose="020B0703020202090204" pitchFamily="34" charset="0"/>
            </a:rPr>
            <a:t>forums</a:t>
          </a:r>
          <a:r>
            <a:rPr lang="en-US" sz="1200" spc="240" dirty="0">
              <a:effectLst/>
              <a:latin typeface="Trebuchet MS" panose="020B0703020202090204" pitchFamily="34" charset="0"/>
              <a:ea typeface="Trebuchet MS" panose="020B0703020202090204" pitchFamily="34" charset="0"/>
              <a:cs typeface="Trebuchet MS" panose="020B0703020202090204" pitchFamily="34" charset="0"/>
            </a:rPr>
            <a:t> </a:t>
          </a:r>
          <a:endParaRPr lang="en-GB" sz="1200" dirty="0"/>
        </a:p>
      </dgm:t>
    </dgm:pt>
    <dgm:pt modelId="{8C9A6CCD-CCCD-1F4F-ACCC-F7A4F3FA17F2}" type="parTrans" cxnId="{8B70F136-26E1-8E43-BD80-A263A5FBF147}">
      <dgm:prSet/>
      <dgm:spPr/>
      <dgm:t>
        <a:bodyPr/>
        <a:lstStyle/>
        <a:p>
          <a:endParaRPr lang="en-GB"/>
        </a:p>
      </dgm:t>
    </dgm:pt>
    <dgm:pt modelId="{58170514-B045-0747-884F-29AD4F00D9D1}" type="sibTrans" cxnId="{8B70F136-26E1-8E43-BD80-A263A5FBF147}">
      <dgm:prSet/>
      <dgm:spPr/>
      <dgm:t>
        <a:bodyPr/>
        <a:lstStyle/>
        <a:p>
          <a:endParaRPr lang="en-GB"/>
        </a:p>
      </dgm:t>
    </dgm:pt>
    <dgm:pt modelId="{56D8A98D-0973-B444-B7D9-1F228DDE05D2}">
      <dgm:prSet phldrT="[Text]" custT="1"/>
      <dgm:spPr/>
      <dgm:t>
        <a:bodyPr/>
        <a:lstStyle/>
        <a:p>
          <a:r>
            <a:rPr lang="en-GB" sz="1200" dirty="0"/>
            <a:t>CSR Program benefit</a:t>
          </a:r>
        </a:p>
      </dgm:t>
    </dgm:pt>
    <dgm:pt modelId="{8AD3E0AB-36F3-FC44-876D-C06993028F38}" type="parTrans" cxnId="{E4E0FDC4-266F-C444-8A8E-97D8B75B3427}">
      <dgm:prSet/>
      <dgm:spPr/>
      <dgm:t>
        <a:bodyPr/>
        <a:lstStyle/>
        <a:p>
          <a:endParaRPr lang="en-GB"/>
        </a:p>
      </dgm:t>
    </dgm:pt>
    <dgm:pt modelId="{66609EE5-8A54-914C-A5A8-775C1EDD0FE1}" type="sibTrans" cxnId="{E4E0FDC4-266F-C444-8A8E-97D8B75B3427}">
      <dgm:prSet/>
      <dgm:spPr/>
      <dgm:t>
        <a:bodyPr/>
        <a:lstStyle/>
        <a:p>
          <a:endParaRPr lang="en-GB"/>
        </a:p>
      </dgm:t>
    </dgm:pt>
    <dgm:pt modelId="{2F1D1721-11DA-E849-8B91-C349F2DA89AE}">
      <dgm:prSet phldrT="[Text]" custT="1"/>
      <dgm:spPr/>
      <dgm:t>
        <a:bodyPr/>
        <a:lstStyle/>
        <a:p>
          <a:pPr>
            <a:buClr>
              <a:srgbClr val="264796"/>
            </a:buClr>
            <a:buSzPts val="1000"/>
            <a:buFont typeface="+mj-lt"/>
            <a:buAutoNum type="arabicPeriod"/>
          </a:pPr>
          <a:r>
            <a:rPr lang="en-US" sz="1100" dirty="0">
              <a:effectLst/>
              <a:latin typeface="Trebuchet MS" panose="020B0703020202090204" pitchFamily="34" charset="0"/>
              <a:ea typeface="Trebuchet MS" panose="020B0703020202090204" pitchFamily="34" charset="0"/>
              <a:cs typeface="Trebuchet MS" panose="020B0703020202090204" pitchFamily="34" charset="0"/>
            </a:rPr>
            <a:t>Persons with visually impaired people use technology.</a:t>
          </a:r>
          <a:endParaRPr lang="en-GB" sz="1100" dirty="0"/>
        </a:p>
      </dgm:t>
    </dgm:pt>
    <dgm:pt modelId="{D9C8BDCD-C60D-D942-9C10-B758998B2ABD}" type="parTrans" cxnId="{F50E8F57-FCA6-9B45-9CF4-537AD7A84C50}">
      <dgm:prSet/>
      <dgm:spPr/>
      <dgm:t>
        <a:bodyPr/>
        <a:lstStyle/>
        <a:p>
          <a:endParaRPr lang="en-GB"/>
        </a:p>
      </dgm:t>
    </dgm:pt>
    <dgm:pt modelId="{98F5344A-A7D8-074C-8408-A63E34B315B3}" type="sibTrans" cxnId="{F50E8F57-FCA6-9B45-9CF4-537AD7A84C50}">
      <dgm:prSet/>
      <dgm:spPr/>
      <dgm:t>
        <a:bodyPr/>
        <a:lstStyle/>
        <a:p>
          <a:endParaRPr lang="en-GB"/>
        </a:p>
      </dgm:t>
    </dgm:pt>
    <dgm:pt modelId="{45FBD8BA-4E4B-744C-AB16-F111B0782501}">
      <dgm:prSet phldrT="[Text]" custT="1"/>
      <dgm:spPr/>
      <dgm:t>
        <a:bodyPr/>
        <a:lstStyle/>
        <a:p>
          <a:r>
            <a:rPr lang="en-US" sz="1200" spc="0" dirty="0">
              <a:effectLst/>
              <a:latin typeface="Trebuchet MS" panose="020B0703020202090204" pitchFamily="34" charset="0"/>
              <a:ea typeface="Wingdings" pitchFamily="2" charset="2"/>
              <a:cs typeface="Wingdings" pitchFamily="2" charset="2"/>
            </a:rPr>
            <a:t>Supporting</a:t>
          </a:r>
          <a:r>
            <a:rPr lang="en-US" sz="1200" spc="145" dirty="0">
              <a:effectLst/>
              <a:latin typeface="Trebuchet MS" panose="020B0703020202090204" pitchFamily="34" charset="0"/>
              <a:ea typeface="Wingdings" pitchFamily="2" charset="2"/>
              <a:cs typeface="Wingdings" pitchFamily="2" charset="2"/>
            </a:rPr>
            <a:t>  </a:t>
          </a:r>
          <a:r>
            <a:rPr lang="en-US" sz="1200" spc="0" dirty="0">
              <a:effectLst/>
              <a:latin typeface="Trebuchet MS" panose="020B0703020202090204" pitchFamily="34" charset="0"/>
              <a:ea typeface="Wingdings" pitchFamily="2" charset="2"/>
              <a:cs typeface="Wingdings" pitchFamily="2" charset="2"/>
            </a:rPr>
            <a:t>any</a:t>
          </a:r>
          <a:r>
            <a:rPr lang="en-US" sz="1200" spc="145" dirty="0">
              <a:effectLst/>
              <a:latin typeface="Trebuchet MS" panose="020B0703020202090204" pitchFamily="34" charset="0"/>
              <a:ea typeface="Wingdings" pitchFamily="2" charset="2"/>
              <a:cs typeface="Wingdings" pitchFamily="2" charset="2"/>
            </a:rPr>
            <a:t> </a:t>
          </a:r>
          <a:r>
            <a:rPr lang="en-US" sz="1200" spc="0" dirty="0">
              <a:effectLst/>
              <a:latin typeface="Trebuchet MS" panose="020B0703020202090204" pitchFamily="34" charset="0"/>
              <a:ea typeface="Wingdings" pitchFamily="2" charset="2"/>
              <a:cs typeface="Wingdings" pitchFamily="2" charset="2"/>
            </a:rPr>
            <a:t>decrees</a:t>
          </a:r>
          <a:endParaRPr lang="en-GB" sz="1200" dirty="0"/>
        </a:p>
      </dgm:t>
    </dgm:pt>
    <dgm:pt modelId="{FD94A844-2524-6A40-AC06-EA29FFA349CA}" type="parTrans" cxnId="{A4D9E8C3-365A-E34C-9D8E-4278648D1FFE}">
      <dgm:prSet/>
      <dgm:spPr/>
      <dgm:t>
        <a:bodyPr/>
        <a:lstStyle/>
        <a:p>
          <a:endParaRPr lang="en-GB"/>
        </a:p>
      </dgm:t>
    </dgm:pt>
    <dgm:pt modelId="{78F895A6-DEF7-7742-8473-1425085FDC17}" type="sibTrans" cxnId="{A4D9E8C3-365A-E34C-9D8E-4278648D1FFE}">
      <dgm:prSet/>
      <dgm:spPr/>
      <dgm:t>
        <a:bodyPr/>
        <a:lstStyle/>
        <a:p>
          <a:endParaRPr lang="en-GB"/>
        </a:p>
      </dgm:t>
    </dgm:pt>
    <dgm:pt modelId="{3D66E3D8-9EB5-0742-A255-664AC5877E97}" type="pres">
      <dgm:prSet presAssocID="{A2A524CA-52F5-6D46-A5E2-2237D05CEFD6}" presName="composite" presStyleCnt="0">
        <dgm:presLayoutVars>
          <dgm:chMax val="1"/>
          <dgm:dir/>
          <dgm:resizeHandles val="exact"/>
        </dgm:presLayoutVars>
      </dgm:prSet>
      <dgm:spPr/>
    </dgm:pt>
    <dgm:pt modelId="{3E738B87-748F-8641-91A5-2FB0C73F6616}" type="pres">
      <dgm:prSet presAssocID="{A2A524CA-52F5-6D46-A5E2-2237D05CEFD6}" presName="radial" presStyleCnt="0">
        <dgm:presLayoutVars>
          <dgm:animLvl val="ctr"/>
        </dgm:presLayoutVars>
      </dgm:prSet>
      <dgm:spPr/>
    </dgm:pt>
    <dgm:pt modelId="{2B10432B-3921-5C44-8A07-84C8ACF8CCCC}" type="pres">
      <dgm:prSet presAssocID="{A92F0B6C-55F0-6D48-B660-9D8876213A2C}" presName="centerShape" presStyleLbl="vennNode1" presStyleIdx="0" presStyleCnt="5"/>
      <dgm:spPr/>
    </dgm:pt>
    <dgm:pt modelId="{CB8D4EFD-D4DB-EE4B-8C2C-65408CC18B38}" type="pres">
      <dgm:prSet presAssocID="{26C32ECD-379F-0047-B236-28C610D1E603}" presName="node" presStyleLbl="vennNode1" presStyleIdx="1" presStyleCnt="5">
        <dgm:presLayoutVars>
          <dgm:bulletEnabled val="1"/>
        </dgm:presLayoutVars>
      </dgm:prSet>
      <dgm:spPr/>
    </dgm:pt>
    <dgm:pt modelId="{67DC7987-35D2-2F44-9952-A7BA62F2CB0F}" type="pres">
      <dgm:prSet presAssocID="{56D8A98D-0973-B444-B7D9-1F228DDE05D2}" presName="node" presStyleLbl="vennNode1" presStyleIdx="2" presStyleCnt="5">
        <dgm:presLayoutVars>
          <dgm:bulletEnabled val="1"/>
        </dgm:presLayoutVars>
      </dgm:prSet>
      <dgm:spPr/>
    </dgm:pt>
    <dgm:pt modelId="{B6BB2663-EB96-9F41-9D33-B7F75691F298}" type="pres">
      <dgm:prSet presAssocID="{2F1D1721-11DA-E849-8B91-C349F2DA89AE}" presName="node" presStyleLbl="vennNode1" presStyleIdx="3" presStyleCnt="5">
        <dgm:presLayoutVars>
          <dgm:bulletEnabled val="1"/>
        </dgm:presLayoutVars>
      </dgm:prSet>
      <dgm:spPr/>
    </dgm:pt>
    <dgm:pt modelId="{EAF29377-0D63-E340-8151-49923BC53CEC}" type="pres">
      <dgm:prSet presAssocID="{45FBD8BA-4E4B-744C-AB16-F111B0782501}" presName="node" presStyleLbl="vennNode1" presStyleIdx="4" presStyleCnt="5">
        <dgm:presLayoutVars>
          <dgm:bulletEnabled val="1"/>
        </dgm:presLayoutVars>
      </dgm:prSet>
      <dgm:spPr/>
    </dgm:pt>
  </dgm:ptLst>
  <dgm:cxnLst>
    <dgm:cxn modelId="{5496F016-0F4C-864C-AD7F-6562DF7687B8}" type="presOf" srcId="{26C32ECD-379F-0047-B236-28C610D1E603}" destId="{CB8D4EFD-D4DB-EE4B-8C2C-65408CC18B38}" srcOrd="0" destOrd="0" presId="urn:microsoft.com/office/officeart/2005/8/layout/radial3"/>
    <dgm:cxn modelId="{8B70F136-26E1-8E43-BD80-A263A5FBF147}" srcId="{A92F0B6C-55F0-6D48-B660-9D8876213A2C}" destId="{26C32ECD-379F-0047-B236-28C610D1E603}" srcOrd="0" destOrd="0" parTransId="{8C9A6CCD-CCCD-1F4F-ACCC-F7A4F3FA17F2}" sibTransId="{58170514-B045-0747-884F-29AD4F00D9D1}"/>
    <dgm:cxn modelId="{5C67FD66-217C-0E43-924C-55D33C471AF9}" type="presOf" srcId="{A2A524CA-52F5-6D46-A5E2-2237D05CEFD6}" destId="{3D66E3D8-9EB5-0742-A255-664AC5877E97}" srcOrd="0" destOrd="0" presId="urn:microsoft.com/office/officeart/2005/8/layout/radial3"/>
    <dgm:cxn modelId="{F50E8F57-FCA6-9B45-9CF4-537AD7A84C50}" srcId="{A92F0B6C-55F0-6D48-B660-9D8876213A2C}" destId="{2F1D1721-11DA-E849-8B91-C349F2DA89AE}" srcOrd="2" destOrd="0" parTransId="{D9C8BDCD-C60D-D942-9C10-B758998B2ABD}" sibTransId="{98F5344A-A7D8-074C-8408-A63E34B315B3}"/>
    <dgm:cxn modelId="{E75DAA7B-57F6-0F4B-9140-818C3ECEB7D7}" srcId="{A2A524CA-52F5-6D46-A5E2-2237D05CEFD6}" destId="{A92F0B6C-55F0-6D48-B660-9D8876213A2C}" srcOrd="0" destOrd="0" parTransId="{53D47BED-139B-AA4B-9AE3-7F5380EB6C3E}" sibTransId="{71B6AD45-CDF7-EB4F-BCA7-221B4F1BE442}"/>
    <dgm:cxn modelId="{F440C2A5-A7F8-7540-A034-6A292E698812}" type="presOf" srcId="{2F1D1721-11DA-E849-8B91-C349F2DA89AE}" destId="{B6BB2663-EB96-9F41-9D33-B7F75691F298}" srcOrd="0" destOrd="0" presId="urn:microsoft.com/office/officeart/2005/8/layout/radial3"/>
    <dgm:cxn modelId="{DD725DB9-9A01-0045-B541-5FD7DD1209AA}" type="presOf" srcId="{45FBD8BA-4E4B-744C-AB16-F111B0782501}" destId="{EAF29377-0D63-E340-8151-49923BC53CEC}" srcOrd="0" destOrd="0" presId="urn:microsoft.com/office/officeart/2005/8/layout/radial3"/>
    <dgm:cxn modelId="{A4D9E8C3-365A-E34C-9D8E-4278648D1FFE}" srcId="{A92F0B6C-55F0-6D48-B660-9D8876213A2C}" destId="{45FBD8BA-4E4B-744C-AB16-F111B0782501}" srcOrd="3" destOrd="0" parTransId="{FD94A844-2524-6A40-AC06-EA29FFA349CA}" sibTransId="{78F895A6-DEF7-7742-8473-1425085FDC17}"/>
    <dgm:cxn modelId="{E4E0FDC4-266F-C444-8A8E-97D8B75B3427}" srcId="{A92F0B6C-55F0-6D48-B660-9D8876213A2C}" destId="{56D8A98D-0973-B444-B7D9-1F228DDE05D2}" srcOrd="1" destOrd="0" parTransId="{8AD3E0AB-36F3-FC44-876D-C06993028F38}" sibTransId="{66609EE5-8A54-914C-A5A8-775C1EDD0FE1}"/>
    <dgm:cxn modelId="{04E42FEA-4398-4441-9286-10DD10EF1477}" type="presOf" srcId="{A92F0B6C-55F0-6D48-B660-9D8876213A2C}" destId="{2B10432B-3921-5C44-8A07-84C8ACF8CCCC}" srcOrd="0" destOrd="0" presId="urn:microsoft.com/office/officeart/2005/8/layout/radial3"/>
    <dgm:cxn modelId="{20A1EFED-58B0-BD40-8F61-C75EF44AFE79}" type="presOf" srcId="{56D8A98D-0973-B444-B7D9-1F228DDE05D2}" destId="{67DC7987-35D2-2F44-9952-A7BA62F2CB0F}" srcOrd="0" destOrd="0" presId="urn:microsoft.com/office/officeart/2005/8/layout/radial3"/>
    <dgm:cxn modelId="{42B1B21A-A218-E84F-AC18-92FF7013C2BB}" type="presParOf" srcId="{3D66E3D8-9EB5-0742-A255-664AC5877E97}" destId="{3E738B87-748F-8641-91A5-2FB0C73F6616}" srcOrd="0" destOrd="0" presId="urn:microsoft.com/office/officeart/2005/8/layout/radial3"/>
    <dgm:cxn modelId="{031F3B4A-638A-6943-B033-AFC5FB198199}" type="presParOf" srcId="{3E738B87-748F-8641-91A5-2FB0C73F6616}" destId="{2B10432B-3921-5C44-8A07-84C8ACF8CCCC}" srcOrd="0" destOrd="0" presId="urn:microsoft.com/office/officeart/2005/8/layout/radial3"/>
    <dgm:cxn modelId="{AAC9E9EF-68E2-014E-84ED-04CE9B8C86D3}" type="presParOf" srcId="{3E738B87-748F-8641-91A5-2FB0C73F6616}" destId="{CB8D4EFD-D4DB-EE4B-8C2C-65408CC18B38}" srcOrd="1" destOrd="0" presId="urn:microsoft.com/office/officeart/2005/8/layout/radial3"/>
    <dgm:cxn modelId="{CC00122A-8EA9-AD49-BA56-09818005B588}" type="presParOf" srcId="{3E738B87-748F-8641-91A5-2FB0C73F6616}" destId="{67DC7987-35D2-2F44-9952-A7BA62F2CB0F}" srcOrd="2" destOrd="0" presId="urn:microsoft.com/office/officeart/2005/8/layout/radial3"/>
    <dgm:cxn modelId="{32015369-1F27-9440-8772-122DD1392D46}" type="presParOf" srcId="{3E738B87-748F-8641-91A5-2FB0C73F6616}" destId="{B6BB2663-EB96-9F41-9D33-B7F75691F298}" srcOrd="3" destOrd="0" presId="urn:microsoft.com/office/officeart/2005/8/layout/radial3"/>
    <dgm:cxn modelId="{D26C1191-7CCB-2340-B72B-1DCB08CDB59F}" type="presParOf" srcId="{3E738B87-748F-8641-91A5-2FB0C73F6616}" destId="{EAF29377-0D63-E340-8151-49923BC53CEC}"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8C0E67C-D3D8-5D42-838E-F8A09DB159AD}" type="doc">
      <dgm:prSet loTypeId="urn:microsoft.com/office/officeart/2005/8/layout/radial5" loCatId="" qsTypeId="urn:microsoft.com/office/officeart/2005/8/quickstyle/simple2" qsCatId="simple" csTypeId="urn:microsoft.com/office/officeart/2005/8/colors/accent2_2" csCatId="accent2" phldr="1"/>
      <dgm:spPr/>
      <dgm:t>
        <a:bodyPr/>
        <a:lstStyle/>
        <a:p>
          <a:endParaRPr lang="en-GB"/>
        </a:p>
      </dgm:t>
    </dgm:pt>
    <dgm:pt modelId="{074D529E-3A4E-C44B-BFA9-E2D342EB0D8B}">
      <dgm:prSet phldrT="[Text]"/>
      <dgm:spPr/>
      <dgm:t>
        <a:bodyPr/>
        <a:lstStyle/>
        <a:p>
          <a:r>
            <a:rPr lang="en-GB" dirty="0"/>
            <a:t>Unemployed</a:t>
          </a:r>
        </a:p>
      </dgm:t>
    </dgm:pt>
    <dgm:pt modelId="{E72E7AE4-B0DB-AF42-8E1F-790AF389EC78}" type="parTrans" cxnId="{1B0C4489-E528-5541-B9DC-4E824B8C2B21}">
      <dgm:prSet/>
      <dgm:spPr/>
      <dgm:t>
        <a:bodyPr/>
        <a:lstStyle/>
        <a:p>
          <a:endParaRPr lang="en-GB"/>
        </a:p>
      </dgm:t>
    </dgm:pt>
    <dgm:pt modelId="{B6DE7C87-58CC-A643-9D92-635F78684E55}" type="sibTrans" cxnId="{1B0C4489-E528-5541-B9DC-4E824B8C2B21}">
      <dgm:prSet/>
      <dgm:spPr/>
      <dgm:t>
        <a:bodyPr/>
        <a:lstStyle/>
        <a:p>
          <a:endParaRPr lang="en-GB"/>
        </a:p>
      </dgm:t>
    </dgm:pt>
    <dgm:pt modelId="{36D54D45-721C-834E-8F6F-1F3C4830D178}">
      <dgm:prSet/>
      <dgm:spPr/>
      <dgm:t>
        <a:bodyPr/>
        <a:lstStyle/>
        <a:p>
          <a:r>
            <a:rPr lang="en-US" dirty="0">
              <a:latin typeface="Trebuchet MS" panose="020B0703020202090204" pitchFamily="34" charset="0"/>
              <a:ea typeface="Trebuchet MS" panose="020B0703020202090204" pitchFamily="34" charset="0"/>
              <a:cs typeface="Trebuchet MS" panose="020B0703020202090204" pitchFamily="34" charset="0"/>
            </a:rPr>
            <a:t>L</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arge</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industries</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generally</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do not face attrition</a:t>
          </a:r>
          <a:endParaRPr lang="en-US" dirty="0"/>
        </a:p>
      </dgm:t>
    </dgm:pt>
    <dgm:pt modelId="{A9BB5727-F2A5-EB47-821B-EF35E48C6C7C}" type="parTrans" cxnId="{F0796115-73C4-BF42-848C-3D02938CF8DD}">
      <dgm:prSet/>
      <dgm:spPr/>
      <dgm:t>
        <a:bodyPr/>
        <a:lstStyle/>
        <a:p>
          <a:endParaRPr lang="en-GB" dirty="0"/>
        </a:p>
      </dgm:t>
    </dgm:pt>
    <dgm:pt modelId="{02F7A9BA-9BF8-E14D-BB81-4056A1DA0883}" type="sibTrans" cxnId="{F0796115-73C4-BF42-848C-3D02938CF8DD}">
      <dgm:prSet/>
      <dgm:spPr/>
      <dgm:t>
        <a:bodyPr/>
        <a:lstStyle/>
        <a:p>
          <a:endParaRPr lang="en-GB"/>
        </a:p>
      </dgm:t>
    </dgm:pt>
    <dgm:pt modelId="{2CD6C735-F01F-A64A-8910-31EECFB8B0AA}">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many individuals expressed that they developed their finer</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mobility skills after getting jobs.</a:t>
          </a:r>
          <a:endParaRPr lang="en-ID"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7588BB80-404D-DA40-9ACA-EDCB3488E228}" type="parTrans" cxnId="{A364297E-F427-3C4C-B724-81380D1A9BA9}">
      <dgm:prSet/>
      <dgm:spPr/>
      <dgm:t>
        <a:bodyPr/>
        <a:lstStyle/>
        <a:p>
          <a:endParaRPr lang="en-GB" dirty="0"/>
        </a:p>
      </dgm:t>
    </dgm:pt>
    <dgm:pt modelId="{C9A1F133-5264-4648-BC43-9269F4A53D5B}" type="sibTrans" cxnId="{A364297E-F427-3C4C-B724-81380D1A9BA9}">
      <dgm:prSet/>
      <dgm:spPr/>
      <dgm:t>
        <a:bodyPr/>
        <a:lstStyle/>
        <a:p>
          <a:endParaRPr lang="en-GB"/>
        </a:p>
      </dgm:t>
    </dgm:pt>
    <dgm:pt modelId="{29EEBBA2-21A2-5E4B-AEA3-DEB45759D1B6}">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992DBF6F-DF39-024E-A406-D4906D0B46A5}" type="parTrans" cxnId="{2FD305EE-8E70-BB4A-BB5C-85EB517EE09D}">
      <dgm:prSet/>
      <dgm:spPr/>
      <dgm:t>
        <a:bodyPr/>
        <a:lstStyle/>
        <a:p>
          <a:endParaRPr lang="en-GB" dirty="0"/>
        </a:p>
      </dgm:t>
    </dgm:pt>
    <dgm:pt modelId="{9C664EC2-63BB-5B4B-8434-ACA4C5F52E39}" type="sibTrans" cxnId="{2FD305EE-8E70-BB4A-BB5C-85EB517EE09D}">
      <dgm:prSet/>
      <dgm:spPr/>
      <dgm:t>
        <a:bodyPr/>
        <a:lstStyle/>
        <a:p>
          <a:endParaRPr lang="en-GB"/>
        </a:p>
      </dgm:t>
    </dgm:pt>
    <dgm:pt modelId="{78096FF7-A8CB-C748-9CD9-97CF430A99EA}">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No one indicated that their family members were against their getting jobs </a:t>
          </a:r>
          <a:endParaRPr lang="en-US" dirty="0"/>
        </a:p>
      </dgm:t>
    </dgm:pt>
    <dgm:pt modelId="{61130B50-A2E6-6049-864A-9392CE7C99B7}" type="parTrans" cxnId="{E9BC1CAB-48FC-1D4B-9DEC-263EECEEA667}">
      <dgm:prSet/>
      <dgm:spPr/>
      <dgm:t>
        <a:bodyPr/>
        <a:lstStyle/>
        <a:p>
          <a:endParaRPr lang="en-GB" dirty="0"/>
        </a:p>
      </dgm:t>
    </dgm:pt>
    <dgm:pt modelId="{C58C8E1C-9585-7344-B900-A97F2F855CAB}" type="sibTrans" cxnId="{E9BC1CAB-48FC-1D4B-9DEC-263EECEEA667}">
      <dgm:prSet/>
      <dgm:spPr/>
      <dgm:t>
        <a:bodyPr/>
        <a:lstStyle/>
        <a:p>
          <a:endParaRPr lang="en-GB"/>
        </a:p>
      </dgm:t>
    </dgm:pt>
    <dgm:pt modelId="{87DDB004-6854-E448-97EF-94A49646BA79}">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not</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connected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with</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networks</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persons</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and</a:t>
          </a:r>
          <a:r>
            <a:rPr lang="en-US"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pc="0" dirty="0">
              <a:effectLst/>
              <a:latin typeface="Trebuchet MS" panose="020B0703020202090204" pitchFamily="34" charset="0"/>
              <a:ea typeface="Trebuchet MS" panose="020B0703020202090204" pitchFamily="34" charset="0"/>
              <a:cs typeface="Trebuchet MS" panose="020B0703020202090204" pitchFamily="34" charset="0"/>
            </a:rPr>
            <a:t>organizations </a:t>
          </a:r>
          <a:endParaRPr lang="en-US" dirty="0"/>
        </a:p>
      </dgm:t>
    </dgm:pt>
    <dgm:pt modelId="{D6BE8B6C-8A5D-794C-A9F3-12F8DDA27EEA}" type="parTrans" cxnId="{D38CDAB0-4C9A-0847-9C4F-69D12D0D6FF8}">
      <dgm:prSet/>
      <dgm:spPr/>
      <dgm:t>
        <a:bodyPr/>
        <a:lstStyle/>
        <a:p>
          <a:endParaRPr lang="en-GB" dirty="0"/>
        </a:p>
      </dgm:t>
    </dgm:pt>
    <dgm:pt modelId="{ADF33DAC-557A-D54E-8D86-D1519DFEB2E5}" type="sibTrans" cxnId="{D38CDAB0-4C9A-0847-9C4F-69D12D0D6FF8}">
      <dgm:prSet/>
      <dgm:spPr/>
      <dgm:t>
        <a:bodyPr/>
        <a:lstStyle/>
        <a:p>
          <a:endParaRPr lang="en-GB"/>
        </a:p>
      </dgm:t>
    </dgm:pt>
    <dgm:pt modelId="{8AA75AF4-720F-6742-90FC-D867DB13FED1}" type="pres">
      <dgm:prSet presAssocID="{B8C0E67C-D3D8-5D42-838E-F8A09DB159AD}" presName="Name0" presStyleCnt="0">
        <dgm:presLayoutVars>
          <dgm:chMax val="1"/>
          <dgm:dir/>
          <dgm:animLvl val="ctr"/>
          <dgm:resizeHandles val="exact"/>
        </dgm:presLayoutVars>
      </dgm:prSet>
      <dgm:spPr/>
    </dgm:pt>
    <dgm:pt modelId="{1F184978-FE1D-D347-8528-C3E8E4AA6F8C}" type="pres">
      <dgm:prSet presAssocID="{074D529E-3A4E-C44B-BFA9-E2D342EB0D8B}" presName="centerShape" presStyleLbl="node0" presStyleIdx="0" presStyleCnt="1"/>
      <dgm:spPr/>
    </dgm:pt>
    <dgm:pt modelId="{5FBCE708-0625-FF44-A138-99460F06E4FC}" type="pres">
      <dgm:prSet presAssocID="{D6BE8B6C-8A5D-794C-A9F3-12F8DDA27EEA}" presName="parTrans" presStyleLbl="sibTrans2D1" presStyleIdx="0" presStyleCnt="5"/>
      <dgm:spPr/>
    </dgm:pt>
    <dgm:pt modelId="{BD33618A-01DF-DA45-81F1-BAE3396E8304}" type="pres">
      <dgm:prSet presAssocID="{D6BE8B6C-8A5D-794C-A9F3-12F8DDA27EEA}" presName="connectorText" presStyleLbl="sibTrans2D1" presStyleIdx="0" presStyleCnt="5"/>
      <dgm:spPr/>
    </dgm:pt>
    <dgm:pt modelId="{DE588FBB-EDFB-E142-B02B-8C00B495057A}" type="pres">
      <dgm:prSet presAssocID="{87DDB004-6854-E448-97EF-94A49646BA79}" presName="node" presStyleLbl="node1" presStyleIdx="0" presStyleCnt="5">
        <dgm:presLayoutVars>
          <dgm:bulletEnabled val="1"/>
        </dgm:presLayoutVars>
      </dgm:prSet>
      <dgm:spPr/>
    </dgm:pt>
    <dgm:pt modelId="{94511B92-8046-BA43-9368-D9CC59D38516}" type="pres">
      <dgm:prSet presAssocID="{61130B50-A2E6-6049-864A-9392CE7C99B7}" presName="parTrans" presStyleLbl="sibTrans2D1" presStyleIdx="1" presStyleCnt="5"/>
      <dgm:spPr/>
    </dgm:pt>
    <dgm:pt modelId="{F67246F5-F525-4E45-A291-33A65E8DA7B3}" type="pres">
      <dgm:prSet presAssocID="{61130B50-A2E6-6049-864A-9392CE7C99B7}" presName="connectorText" presStyleLbl="sibTrans2D1" presStyleIdx="1" presStyleCnt="5"/>
      <dgm:spPr/>
    </dgm:pt>
    <dgm:pt modelId="{FFF4587E-2FF4-4E44-8D56-32287E1A8918}" type="pres">
      <dgm:prSet presAssocID="{78096FF7-A8CB-C748-9CD9-97CF430A99EA}" presName="node" presStyleLbl="node1" presStyleIdx="1" presStyleCnt="5">
        <dgm:presLayoutVars>
          <dgm:bulletEnabled val="1"/>
        </dgm:presLayoutVars>
      </dgm:prSet>
      <dgm:spPr/>
    </dgm:pt>
    <dgm:pt modelId="{0840A70E-9C0D-464E-87C6-56B934B10311}" type="pres">
      <dgm:prSet presAssocID="{992DBF6F-DF39-024E-A406-D4906D0B46A5}" presName="parTrans" presStyleLbl="sibTrans2D1" presStyleIdx="2" presStyleCnt="5"/>
      <dgm:spPr/>
    </dgm:pt>
    <dgm:pt modelId="{29F6C3BF-DB41-8742-AFCA-D208AC3A53F7}" type="pres">
      <dgm:prSet presAssocID="{992DBF6F-DF39-024E-A406-D4906D0B46A5}" presName="connectorText" presStyleLbl="sibTrans2D1" presStyleIdx="2" presStyleCnt="5"/>
      <dgm:spPr/>
    </dgm:pt>
    <dgm:pt modelId="{13DA253F-FF5E-4849-AB62-EC532FB445AB}" type="pres">
      <dgm:prSet presAssocID="{29EEBBA2-21A2-5E4B-AEA3-DEB45759D1B6}" presName="node" presStyleLbl="node1" presStyleIdx="2" presStyleCnt="5">
        <dgm:presLayoutVars>
          <dgm:bulletEnabled val="1"/>
        </dgm:presLayoutVars>
      </dgm:prSet>
      <dgm:spPr/>
    </dgm:pt>
    <dgm:pt modelId="{44484A5B-50F9-F648-8063-CFFA9AE8B8C6}" type="pres">
      <dgm:prSet presAssocID="{7588BB80-404D-DA40-9ACA-EDCB3488E228}" presName="parTrans" presStyleLbl="sibTrans2D1" presStyleIdx="3" presStyleCnt="5"/>
      <dgm:spPr/>
    </dgm:pt>
    <dgm:pt modelId="{27D24909-8C1F-3949-BC8C-80553FD8E9B7}" type="pres">
      <dgm:prSet presAssocID="{7588BB80-404D-DA40-9ACA-EDCB3488E228}" presName="connectorText" presStyleLbl="sibTrans2D1" presStyleIdx="3" presStyleCnt="5"/>
      <dgm:spPr/>
    </dgm:pt>
    <dgm:pt modelId="{F8989CD4-1770-BF41-9B54-4CBCD988BF7F}" type="pres">
      <dgm:prSet presAssocID="{2CD6C735-F01F-A64A-8910-31EECFB8B0AA}" presName="node" presStyleLbl="node1" presStyleIdx="3" presStyleCnt="5">
        <dgm:presLayoutVars>
          <dgm:bulletEnabled val="1"/>
        </dgm:presLayoutVars>
      </dgm:prSet>
      <dgm:spPr/>
    </dgm:pt>
    <dgm:pt modelId="{B5C35B91-7D98-754C-A660-406934CFF260}" type="pres">
      <dgm:prSet presAssocID="{A9BB5727-F2A5-EB47-821B-EF35E48C6C7C}" presName="parTrans" presStyleLbl="sibTrans2D1" presStyleIdx="4" presStyleCnt="5"/>
      <dgm:spPr/>
    </dgm:pt>
    <dgm:pt modelId="{E6C91EB4-D3B0-3A4D-9165-CEE6D3DFAFE6}" type="pres">
      <dgm:prSet presAssocID="{A9BB5727-F2A5-EB47-821B-EF35E48C6C7C}" presName="connectorText" presStyleLbl="sibTrans2D1" presStyleIdx="4" presStyleCnt="5"/>
      <dgm:spPr/>
    </dgm:pt>
    <dgm:pt modelId="{3FBB7720-12F9-F74A-8150-EA9EC10CDDB3}" type="pres">
      <dgm:prSet presAssocID="{36D54D45-721C-834E-8F6F-1F3C4830D178}" presName="node" presStyleLbl="node1" presStyleIdx="4" presStyleCnt="5">
        <dgm:presLayoutVars>
          <dgm:bulletEnabled val="1"/>
        </dgm:presLayoutVars>
      </dgm:prSet>
      <dgm:spPr/>
    </dgm:pt>
  </dgm:ptLst>
  <dgm:cxnLst>
    <dgm:cxn modelId="{CEBAFB08-73BF-BD4F-BFB8-14A5D5123530}" type="presOf" srcId="{61130B50-A2E6-6049-864A-9392CE7C99B7}" destId="{F67246F5-F525-4E45-A291-33A65E8DA7B3}" srcOrd="1" destOrd="0" presId="urn:microsoft.com/office/officeart/2005/8/layout/radial5"/>
    <dgm:cxn modelId="{F0796115-73C4-BF42-848C-3D02938CF8DD}" srcId="{074D529E-3A4E-C44B-BFA9-E2D342EB0D8B}" destId="{36D54D45-721C-834E-8F6F-1F3C4830D178}" srcOrd="4" destOrd="0" parTransId="{A9BB5727-F2A5-EB47-821B-EF35E48C6C7C}" sibTransId="{02F7A9BA-9BF8-E14D-BB81-4056A1DA0883}"/>
    <dgm:cxn modelId="{F2F53E1F-439B-784A-A3F2-2B114743D8F3}" type="presOf" srcId="{074D529E-3A4E-C44B-BFA9-E2D342EB0D8B}" destId="{1F184978-FE1D-D347-8528-C3E8E4AA6F8C}" srcOrd="0" destOrd="0" presId="urn:microsoft.com/office/officeart/2005/8/layout/radial5"/>
    <dgm:cxn modelId="{90EEC824-38DB-A04B-85F9-D8D85BABD474}" type="presOf" srcId="{29EEBBA2-21A2-5E4B-AEA3-DEB45759D1B6}" destId="{13DA253F-FF5E-4849-AB62-EC532FB445AB}" srcOrd="0" destOrd="0" presId="urn:microsoft.com/office/officeart/2005/8/layout/radial5"/>
    <dgm:cxn modelId="{B716932E-D124-FB4A-ABA4-D86CD7D59E00}" type="presOf" srcId="{D6BE8B6C-8A5D-794C-A9F3-12F8DDA27EEA}" destId="{BD33618A-01DF-DA45-81F1-BAE3396E8304}" srcOrd="1" destOrd="0" presId="urn:microsoft.com/office/officeart/2005/8/layout/radial5"/>
    <dgm:cxn modelId="{591E0C3F-2466-884B-81CC-9213201550B9}" type="presOf" srcId="{2CD6C735-F01F-A64A-8910-31EECFB8B0AA}" destId="{F8989CD4-1770-BF41-9B54-4CBCD988BF7F}" srcOrd="0" destOrd="0" presId="urn:microsoft.com/office/officeart/2005/8/layout/radial5"/>
    <dgm:cxn modelId="{BA83E441-9463-C541-84D0-4DC68932B99E}" type="presOf" srcId="{992DBF6F-DF39-024E-A406-D4906D0B46A5}" destId="{29F6C3BF-DB41-8742-AFCA-D208AC3A53F7}" srcOrd="1" destOrd="0" presId="urn:microsoft.com/office/officeart/2005/8/layout/radial5"/>
    <dgm:cxn modelId="{AC48B262-B886-8A46-A6E5-9335CACC344A}" type="presOf" srcId="{78096FF7-A8CB-C748-9CD9-97CF430A99EA}" destId="{FFF4587E-2FF4-4E44-8D56-32287E1A8918}" srcOrd="0" destOrd="0" presId="urn:microsoft.com/office/officeart/2005/8/layout/radial5"/>
    <dgm:cxn modelId="{5A7B646A-4A83-ED4B-834B-116B0C227CAD}" type="presOf" srcId="{7588BB80-404D-DA40-9ACA-EDCB3488E228}" destId="{44484A5B-50F9-F648-8063-CFFA9AE8B8C6}" srcOrd="0" destOrd="0" presId="urn:microsoft.com/office/officeart/2005/8/layout/radial5"/>
    <dgm:cxn modelId="{D711A16E-2107-E149-BD40-358FC2AB3CCE}" type="presOf" srcId="{B8C0E67C-D3D8-5D42-838E-F8A09DB159AD}" destId="{8AA75AF4-720F-6742-90FC-D867DB13FED1}" srcOrd="0" destOrd="0" presId="urn:microsoft.com/office/officeart/2005/8/layout/radial5"/>
    <dgm:cxn modelId="{CB2AE06F-CB66-6841-8114-CD212792064C}" type="presOf" srcId="{A9BB5727-F2A5-EB47-821B-EF35E48C6C7C}" destId="{E6C91EB4-D3B0-3A4D-9165-CEE6D3DFAFE6}" srcOrd="1" destOrd="0" presId="urn:microsoft.com/office/officeart/2005/8/layout/radial5"/>
    <dgm:cxn modelId="{92E18654-53AE-4247-A718-639558487224}" type="presOf" srcId="{A9BB5727-F2A5-EB47-821B-EF35E48C6C7C}" destId="{B5C35B91-7D98-754C-A660-406934CFF260}" srcOrd="0" destOrd="0" presId="urn:microsoft.com/office/officeart/2005/8/layout/radial5"/>
    <dgm:cxn modelId="{9209D778-09D7-BB4F-9861-2F2BA757995E}" type="presOf" srcId="{61130B50-A2E6-6049-864A-9392CE7C99B7}" destId="{94511B92-8046-BA43-9368-D9CC59D38516}" srcOrd="0" destOrd="0" presId="urn:microsoft.com/office/officeart/2005/8/layout/radial5"/>
    <dgm:cxn modelId="{2EDEDD78-0503-E74C-90A4-3147ED7377BA}" type="presOf" srcId="{36D54D45-721C-834E-8F6F-1F3C4830D178}" destId="{3FBB7720-12F9-F74A-8150-EA9EC10CDDB3}" srcOrd="0" destOrd="0" presId="urn:microsoft.com/office/officeart/2005/8/layout/radial5"/>
    <dgm:cxn modelId="{6FBB777D-5FCF-6144-8417-002B7AD09B32}" type="presOf" srcId="{87DDB004-6854-E448-97EF-94A49646BA79}" destId="{DE588FBB-EDFB-E142-B02B-8C00B495057A}" srcOrd="0" destOrd="0" presId="urn:microsoft.com/office/officeart/2005/8/layout/radial5"/>
    <dgm:cxn modelId="{A364297E-F427-3C4C-B724-81380D1A9BA9}" srcId="{074D529E-3A4E-C44B-BFA9-E2D342EB0D8B}" destId="{2CD6C735-F01F-A64A-8910-31EECFB8B0AA}" srcOrd="3" destOrd="0" parTransId="{7588BB80-404D-DA40-9ACA-EDCB3488E228}" sibTransId="{C9A1F133-5264-4648-BC43-9269F4A53D5B}"/>
    <dgm:cxn modelId="{F3256782-F11B-0046-8B4B-905482806375}" type="presOf" srcId="{D6BE8B6C-8A5D-794C-A9F3-12F8DDA27EEA}" destId="{5FBCE708-0625-FF44-A138-99460F06E4FC}" srcOrd="0" destOrd="0" presId="urn:microsoft.com/office/officeart/2005/8/layout/radial5"/>
    <dgm:cxn modelId="{1B0C4489-E528-5541-B9DC-4E824B8C2B21}" srcId="{B8C0E67C-D3D8-5D42-838E-F8A09DB159AD}" destId="{074D529E-3A4E-C44B-BFA9-E2D342EB0D8B}" srcOrd="0" destOrd="0" parTransId="{E72E7AE4-B0DB-AF42-8E1F-790AF389EC78}" sibTransId="{B6DE7C87-58CC-A643-9D92-635F78684E55}"/>
    <dgm:cxn modelId="{1210F29C-5F07-274F-8A2C-8D1D935D611B}" type="presOf" srcId="{7588BB80-404D-DA40-9ACA-EDCB3488E228}" destId="{27D24909-8C1F-3949-BC8C-80553FD8E9B7}" srcOrd="1" destOrd="0" presId="urn:microsoft.com/office/officeart/2005/8/layout/radial5"/>
    <dgm:cxn modelId="{E9BC1CAB-48FC-1D4B-9DEC-263EECEEA667}" srcId="{074D529E-3A4E-C44B-BFA9-E2D342EB0D8B}" destId="{78096FF7-A8CB-C748-9CD9-97CF430A99EA}" srcOrd="1" destOrd="0" parTransId="{61130B50-A2E6-6049-864A-9392CE7C99B7}" sibTransId="{C58C8E1C-9585-7344-B900-A97F2F855CAB}"/>
    <dgm:cxn modelId="{D38CDAB0-4C9A-0847-9C4F-69D12D0D6FF8}" srcId="{074D529E-3A4E-C44B-BFA9-E2D342EB0D8B}" destId="{87DDB004-6854-E448-97EF-94A49646BA79}" srcOrd="0" destOrd="0" parTransId="{D6BE8B6C-8A5D-794C-A9F3-12F8DDA27EEA}" sibTransId="{ADF33DAC-557A-D54E-8D86-D1519DFEB2E5}"/>
    <dgm:cxn modelId="{50D2E3B9-0A57-654F-AE36-7F97B99856D4}" type="presOf" srcId="{992DBF6F-DF39-024E-A406-D4906D0B46A5}" destId="{0840A70E-9C0D-464E-87C6-56B934B10311}" srcOrd="0" destOrd="0" presId="urn:microsoft.com/office/officeart/2005/8/layout/radial5"/>
    <dgm:cxn modelId="{2FD305EE-8E70-BB4A-BB5C-85EB517EE09D}" srcId="{074D529E-3A4E-C44B-BFA9-E2D342EB0D8B}" destId="{29EEBBA2-21A2-5E4B-AEA3-DEB45759D1B6}" srcOrd="2" destOrd="0" parTransId="{992DBF6F-DF39-024E-A406-D4906D0B46A5}" sibTransId="{9C664EC2-63BB-5B4B-8434-ACA4C5F52E39}"/>
    <dgm:cxn modelId="{187D0A4E-8624-DD45-A0CE-9763B2A0EF7F}" type="presParOf" srcId="{8AA75AF4-720F-6742-90FC-D867DB13FED1}" destId="{1F184978-FE1D-D347-8528-C3E8E4AA6F8C}" srcOrd="0" destOrd="0" presId="urn:microsoft.com/office/officeart/2005/8/layout/radial5"/>
    <dgm:cxn modelId="{1A1C5902-EC7C-BA46-9876-728A0BCDD4FA}" type="presParOf" srcId="{8AA75AF4-720F-6742-90FC-D867DB13FED1}" destId="{5FBCE708-0625-FF44-A138-99460F06E4FC}" srcOrd="1" destOrd="0" presId="urn:microsoft.com/office/officeart/2005/8/layout/radial5"/>
    <dgm:cxn modelId="{3815A2BC-A925-A14E-82E0-9759C4DE2BD7}" type="presParOf" srcId="{5FBCE708-0625-FF44-A138-99460F06E4FC}" destId="{BD33618A-01DF-DA45-81F1-BAE3396E8304}" srcOrd="0" destOrd="0" presId="urn:microsoft.com/office/officeart/2005/8/layout/radial5"/>
    <dgm:cxn modelId="{16505D66-96AC-F94A-AFB2-6CC281DAA4E0}" type="presParOf" srcId="{8AA75AF4-720F-6742-90FC-D867DB13FED1}" destId="{DE588FBB-EDFB-E142-B02B-8C00B495057A}" srcOrd="2" destOrd="0" presId="urn:microsoft.com/office/officeart/2005/8/layout/radial5"/>
    <dgm:cxn modelId="{9D7440BE-B7FB-C14B-B263-D7ED07610947}" type="presParOf" srcId="{8AA75AF4-720F-6742-90FC-D867DB13FED1}" destId="{94511B92-8046-BA43-9368-D9CC59D38516}" srcOrd="3" destOrd="0" presId="urn:microsoft.com/office/officeart/2005/8/layout/radial5"/>
    <dgm:cxn modelId="{A4848089-CD1A-A942-93DE-CF1A201362C6}" type="presParOf" srcId="{94511B92-8046-BA43-9368-D9CC59D38516}" destId="{F67246F5-F525-4E45-A291-33A65E8DA7B3}" srcOrd="0" destOrd="0" presId="urn:microsoft.com/office/officeart/2005/8/layout/radial5"/>
    <dgm:cxn modelId="{AF3B29AA-91B3-D346-BC00-8C0F216942DC}" type="presParOf" srcId="{8AA75AF4-720F-6742-90FC-D867DB13FED1}" destId="{FFF4587E-2FF4-4E44-8D56-32287E1A8918}" srcOrd="4" destOrd="0" presId="urn:microsoft.com/office/officeart/2005/8/layout/radial5"/>
    <dgm:cxn modelId="{FF33D413-081A-0C4C-9BF2-2A7F52A4B1E0}" type="presParOf" srcId="{8AA75AF4-720F-6742-90FC-D867DB13FED1}" destId="{0840A70E-9C0D-464E-87C6-56B934B10311}" srcOrd="5" destOrd="0" presId="urn:microsoft.com/office/officeart/2005/8/layout/radial5"/>
    <dgm:cxn modelId="{F08CDAEA-E685-DA4B-AD0C-ECEBBD35D153}" type="presParOf" srcId="{0840A70E-9C0D-464E-87C6-56B934B10311}" destId="{29F6C3BF-DB41-8742-AFCA-D208AC3A53F7}" srcOrd="0" destOrd="0" presId="urn:microsoft.com/office/officeart/2005/8/layout/radial5"/>
    <dgm:cxn modelId="{D42E7699-B753-EC47-90B1-9A8068BC81DF}" type="presParOf" srcId="{8AA75AF4-720F-6742-90FC-D867DB13FED1}" destId="{13DA253F-FF5E-4849-AB62-EC532FB445AB}" srcOrd="6" destOrd="0" presId="urn:microsoft.com/office/officeart/2005/8/layout/radial5"/>
    <dgm:cxn modelId="{3B7D1F69-EFF2-BE45-AB0C-4CD44B7E6C5F}" type="presParOf" srcId="{8AA75AF4-720F-6742-90FC-D867DB13FED1}" destId="{44484A5B-50F9-F648-8063-CFFA9AE8B8C6}" srcOrd="7" destOrd="0" presId="urn:microsoft.com/office/officeart/2005/8/layout/radial5"/>
    <dgm:cxn modelId="{D649607A-1F7A-2741-904A-1D7CD8CBF9AE}" type="presParOf" srcId="{44484A5B-50F9-F648-8063-CFFA9AE8B8C6}" destId="{27D24909-8C1F-3949-BC8C-80553FD8E9B7}" srcOrd="0" destOrd="0" presId="urn:microsoft.com/office/officeart/2005/8/layout/radial5"/>
    <dgm:cxn modelId="{8A00794C-B228-E44A-BF73-72CFB742E216}" type="presParOf" srcId="{8AA75AF4-720F-6742-90FC-D867DB13FED1}" destId="{F8989CD4-1770-BF41-9B54-4CBCD988BF7F}" srcOrd="8" destOrd="0" presId="urn:microsoft.com/office/officeart/2005/8/layout/radial5"/>
    <dgm:cxn modelId="{694325E2-A6C4-F34C-88F5-8C511FF8B0EB}" type="presParOf" srcId="{8AA75AF4-720F-6742-90FC-D867DB13FED1}" destId="{B5C35B91-7D98-754C-A660-406934CFF260}" srcOrd="9" destOrd="0" presId="urn:microsoft.com/office/officeart/2005/8/layout/radial5"/>
    <dgm:cxn modelId="{E76C18C8-F267-B245-B187-0CE92B5DF6B0}" type="presParOf" srcId="{B5C35B91-7D98-754C-A660-406934CFF260}" destId="{E6C91EB4-D3B0-3A4D-9165-CEE6D3DFAFE6}" srcOrd="0" destOrd="0" presId="urn:microsoft.com/office/officeart/2005/8/layout/radial5"/>
    <dgm:cxn modelId="{2B9CF90C-40AD-F449-B0C3-C3DD736F05F5}" type="presParOf" srcId="{8AA75AF4-720F-6742-90FC-D867DB13FED1}" destId="{3FBB7720-12F9-F74A-8150-EA9EC10CDDB3}"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4AF243-C99D-4946-A23A-9238285A71A8}" type="doc">
      <dgm:prSet loTypeId="urn:microsoft.com/office/officeart/2005/8/layout/hList9" loCatId="" qsTypeId="urn:microsoft.com/office/officeart/2005/8/quickstyle/simple1" qsCatId="simple" csTypeId="urn:microsoft.com/office/officeart/2005/8/colors/colorful1" csCatId="colorful" phldr="1"/>
      <dgm:spPr/>
      <dgm:t>
        <a:bodyPr/>
        <a:lstStyle/>
        <a:p>
          <a:endParaRPr lang="en-GB"/>
        </a:p>
      </dgm:t>
    </dgm:pt>
    <dgm:pt modelId="{0A7AAFA0-8501-E34A-81BD-8D0CE1569E1E}">
      <dgm:prSet phldrT="[Text]" custT="1"/>
      <dgm:spPr/>
      <dgm:t>
        <a:bodyPr/>
        <a:lstStyle/>
        <a:p>
          <a:r>
            <a:rPr lang="en-GB" sz="2400" dirty="0"/>
            <a:t>NGO</a:t>
          </a:r>
        </a:p>
      </dgm:t>
    </dgm:pt>
    <dgm:pt modelId="{91BE26C1-7E4A-2049-AC58-9CAB33F197EF}" type="parTrans" cxnId="{9A3EC401-813B-7B4F-9085-24278C52EF7A}">
      <dgm:prSet/>
      <dgm:spPr/>
      <dgm:t>
        <a:bodyPr/>
        <a:lstStyle/>
        <a:p>
          <a:endParaRPr lang="en-GB"/>
        </a:p>
      </dgm:t>
    </dgm:pt>
    <dgm:pt modelId="{A73E4C2C-0E26-0A4F-B79B-3579779F8CD4}" type="sibTrans" cxnId="{9A3EC401-813B-7B4F-9085-24278C52EF7A}">
      <dgm:prSet/>
      <dgm:spPr/>
      <dgm:t>
        <a:bodyPr/>
        <a:lstStyle/>
        <a:p>
          <a:endParaRPr lang="en-GB"/>
        </a:p>
      </dgm:t>
    </dgm:pt>
    <dgm:pt modelId="{FE76D04E-49D3-0F44-BEE8-2BA8D7D5AE25}">
      <dgm:prSet phldrT="[Text]" custT="1"/>
      <dgm:spPr/>
      <dgm:t>
        <a:bodyPr/>
        <a:lstStyle/>
        <a:p>
          <a:r>
            <a:rPr lang="en-GB" sz="1400" dirty="0"/>
            <a:t>Awareness of employers to employee persons with disability</a:t>
          </a:r>
        </a:p>
      </dgm:t>
    </dgm:pt>
    <dgm:pt modelId="{C5D7D87E-F3F7-354E-B7F0-15D7EA04F90B}" type="parTrans" cxnId="{E775C048-54DB-E449-B05B-225282178383}">
      <dgm:prSet/>
      <dgm:spPr/>
      <dgm:t>
        <a:bodyPr/>
        <a:lstStyle/>
        <a:p>
          <a:endParaRPr lang="en-GB"/>
        </a:p>
      </dgm:t>
    </dgm:pt>
    <dgm:pt modelId="{E09EA8E6-09E3-E547-B5D7-A6B1925894E1}" type="sibTrans" cxnId="{E775C048-54DB-E449-B05B-225282178383}">
      <dgm:prSet/>
      <dgm:spPr/>
      <dgm:t>
        <a:bodyPr/>
        <a:lstStyle/>
        <a:p>
          <a:endParaRPr lang="en-GB"/>
        </a:p>
      </dgm:t>
    </dgm:pt>
    <dgm:pt modelId="{D8664BD5-54AE-BE43-9151-E0356A6618C5}">
      <dgm:prSet phldrT="[Text]" custT="1"/>
      <dgm:spPr/>
      <dgm:t>
        <a:bodyPr/>
        <a:lstStyle/>
        <a:p>
          <a:r>
            <a:rPr lang="en-GB" sz="1800" dirty="0"/>
            <a:t>Collaboration with organizations</a:t>
          </a:r>
        </a:p>
      </dgm:t>
    </dgm:pt>
    <dgm:pt modelId="{A8A3227E-7ED6-5143-BA57-10BD96C33358}" type="parTrans" cxnId="{583F398B-122B-3B4B-8BAB-050BC0FA316C}">
      <dgm:prSet/>
      <dgm:spPr/>
      <dgm:t>
        <a:bodyPr/>
        <a:lstStyle/>
        <a:p>
          <a:endParaRPr lang="en-GB"/>
        </a:p>
      </dgm:t>
    </dgm:pt>
    <dgm:pt modelId="{9C9B4E45-64B2-CD44-B5CD-0EEDD48CC8AA}" type="sibTrans" cxnId="{583F398B-122B-3B4B-8BAB-050BC0FA316C}">
      <dgm:prSet/>
      <dgm:spPr/>
      <dgm:t>
        <a:bodyPr/>
        <a:lstStyle/>
        <a:p>
          <a:endParaRPr lang="en-GB"/>
        </a:p>
      </dgm:t>
    </dgm:pt>
    <dgm:pt modelId="{0CC79606-F871-DE4C-BE6A-6E2A2875B165}">
      <dgm:prSet custT="1"/>
      <dgm:spPr/>
      <dgm:t>
        <a:bodyPr/>
        <a:lstStyle/>
        <a:p>
          <a:r>
            <a:rPr lang="en-US" sz="14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5FBA5F54-8BD1-3944-9AD0-7CF9727A6419}" type="parTrans" cxnId="{ECE38EC1-06EA-B040-A752-93215359F74F}">
      <dgm:prSet/>
      <dgm:spPr/>
      <dgm:t>
        <a:bodyPr/>
        <a:lstStyle/>
        <a:p>
          <a:endParaRPr lang="en-GB"/>
        </a:p>
      </dgm:t>
    </dgm:pt>
    <dgm:pt modelId="{D043AF13-2FA5-E843-A957-C4D3B5778F04}" type="sibTrans" cxnId="{ECE38EC1-06EA-B040-A752-93215359F74F}">
      <dgm:prSet/>
      <dgm:spPr/>
      <dgm:t>
        <a:bodyPr/>
        <a:lstStyle/>
        <a:p>
          <a:endParaRPr lang="en-GB"/>
        </a:p>
      </dgm:t>
    </dgm:pt>
    <dgm:pt modelId="{F99BADCB-6113-3840-99CC-8848B9243063}">
      <dgm:prSet phldrT="[Text]" custT="1"/>
      <dgm:spPr>
        <a:solidFill>
          <a:schemeClr val="accent2"/>
        </a:solidFill>
      </dgm:spPr>
      <dgm:t>
        <a:bodyPr/>
        <a:lstStyle/>
        <a:p>
          <a:r>
            <a:rPr lang="en-GB" sz="2000" dirty="0"/>
            <a:t>Government</a:t>
          </a:r>
        </a:p>
      </dgm:t>
    </dgm:pt>
    <dgm:pt modelId="{6A05226E-EA16-7147-A41E-817287668504}" type="sibTrans" cxnId="{74FDF32B-1345-E148-9912-E01397F0BB7C}">
      <dgm:prSet/>
      <dgm:spPr/>
      <dgm:t>
        <a:bodyPr/>
        <a:lstStyle/>
        <a:p>
          <a:endParaRPr lang="en-GB"/>
        </a:p>
      </dgm:t>
    </dgm:pt>
    <dgm:pt modelId="{64A2FDCB-7B5D-6748-8DEA-53ED690DA9B9}" type="parTrans" cxnId="{74FDF32B-1345-E148-9912-E01397F0BB7C}">
      <dgm:prSet/>
      <dgm:spPr/>
      <dgm:t>
        <a:bodyPr/>
        <a:lstStyle/>
        <a:p>
          <a:endParaRPr lang="en-GB"/>
        </a:p>
      </dgm:t>
    </dgm:pt>
    <dgm:pt modelId="{BE757D27-B9D5-5E4E-A738-21DD1038E69B}" type="pres">
      <dgm:prSet presAssocID="{064AF243-C99D-4946-A23A-9238285A71A8}" presName="list" presStyleCnt="0">
        <dgm:presLayoutVars>
          <dgm:dir/>
          <dgm:animLvl val="lvl"/>
        </dgm:presLayoutVars>
      </dgm:prSet>
      <dgm:spPr/>
    </dgm:pt>
    <dgm:pt modelId="{A63A2669-E8E1-A447-A386-52D2C7651194}" type="pres">
      <dgm:prSet presAssocID="{0A7AAFA0-8501-E34A-81BD-8D0CE1569E1E}" presName="posSpace" presStyleCnt="0"/>
      <dgm:spPr/>
    </dgm:pt>
    <dgm:pt modelId="{6C8F3163-9033-6A42-8379-93CEA57AE931}" type="pres">
      <dgm:prSet presAssocID="{0A7AAFA0-8501-E34A-81BD-8D0CE1569E1E}" presName="vertFlow" presStyleCnt="0"/>
      <dgm:spPr/>
    </dgm:pt>
    <dgm:pt modelId="{BFB487C7-D8A4-BE4E-ADC6-108AD2C2673C}" type="pres">
      <dgm:prSet presAssocID="{0A7AAFA0-8501-E34A-81BD-8D0CE1569E1E}" presName="topSpace" presStyleCnt="0"/>
      <dgm:spPr/>
    </dgm:pt>
    <dgm:pt modelId="{9688D14F-DEA6-B440-AE7E-1EA2CE0368B1}" type="pres">
      <dgm:prSet presAssocID="{0A7AAFA0-8501-E34A-81BD-8D0CE1569E1E}" presName="firstComp" presStyleCnt="0"/>
      <dgm:spPr/>
    </dgm:pt>
    <dgm:pt modelId="{3B6DEDA8-2A67-1B46-BE81-03A98FFF9A47}" type="pres">
      <dgm:prSet presAssocID="{0A7AAFA0-8501-E34A-81BD-8D0CE1569E1E}" presName="firstChild" presStyleLbl="bgAccFollowNode1" presStyleIdx="0" presStyleCnt="3" custScaleX="100213" custScaleY="76223" custLinFactNeighborX="39262" custLinFactNeighborY="-65666"/>
      <dgm:spPr/>
    </dgm:pt>
    <dgm:pt modelId="{6012BD96-5EDE-8D46-B8EC-28F54D7235E2}" type="pres">
      <dgm:prSet presAssocID="{0A7AAFA0-8501-E34A-81BD-8D0CE1569E1E}" presName="firstChildTx" presStyleLbl="bgAccFollowNode1" presStyleIdx="0" presStyleCnt="3">
        <dgm:presLayoutVars>
          <dgm:bulletEnabled val="1"/>
        </dgm:presLayoutVars>
      </dgm:prSet>
      <dgm:spPr/>
    </dgm:pt>
    <dgm:pt modelId="{65B7281D-0206-5043-8FAC-55B4D368A13B}" type="pres">
      <dgm:prSet presAssocID="{D8664BD5-54AE-BE43-9151-E0356A6618C5}" presName="comp" presStyleCnt="0"/>
      <dgm:spPr/>
    </dgm:pt>
    <dgm:pt modelId="{EB95ECBC-7AFE-C04C-9EC1-3F8B75E81069}" type="pres">
      <dgm:prSet presAssocID="{D8664BD5-54AE-BE43-9151-E0356A6618C5}" presName="child" presStyleLbl="bgAccFollowNode1" presStyleIdx="1" presStyleCnt="3" custScaleX="107999" custScaleY="59448" custLinFactNeighborX="41721" custLinFactNeighborY="-16679"/>
      <dgm:spPr/>
    </dgm:pt>
    <dgm:pt modelId="{4ACFAC52-0BEA-E14F-9E79-4CCCF8343487}" type="pres">
      <dgm:prSet presAssocID="{D8664BD5-54AE-BE43-9151-E0356A6618C5}" presName="childTx" presStyleLbl="bgAccFollowNode1" presStyleIdx="1" presStyleCnt="3">
        <dgm:presLayoutVars>
          <dgm:bulletEnabled val="1"/>
        </dgm:presLayoutVars>
      </dgm:prSet>
      <dgm:spPr/>
    </dgm:pt>
    <dgm:pt modelId="{6B4F4619-5A85-F94B-913C-1F64CC110BB1}" type="pres">
      <dgm:prSet presAssocID="{0A7AAFA0-8501-E34A-81BD-8D0CE1569E1E}" presName="negSpace" presStyleCnt="0"/>
      <dgm:spPr/>
    </dgm:pt>
    <dgm:pt modelId="{BD68F42E-D5AA-8048-8C44-49804105DD72}" type="pres">
      <dgm:prSet presAssocID="{0A7AAFA0-8501-E34A-81BD-8D0CE1569E1E}" presName="circle" presStyleLbl="node1" presStyleIdx="0" presStyleCnt="2" custScaleX="133631" custScaleY="120724" custLinFactNeighborX="-64920" custLinFactNeighborY="1623"/>
      <dgm:spPr/>
    </dgm:pt>
    <dgm:pt modelId="{567E44CD-C6CD-474F-B335-FF5A8301E884}" type="pres">
      <dgm:prSet presAssocID="{A73E4C2C-0E26-0A4F-B79B-3579779F8CD4}" presName="transSpace" presStyleCnt="0"/>
      <dgm:spPr/>
    </dgm:pt>
    <dgm:pt modelId="{CE465627-0F77-974B-86B0-5C0716D96A7A}" type="pres">
      <dgm:prSet presAssocID="{F99BADCB-6113-3840-99CC-8848B9243063}" presName="posSpace" presStyleCnt="0"/>
      <dgm:spPr/>
    </dgm:pt>
    <dgm:pt modelId="{536DAA62-CC27-E54F-8EE8-E85470E73C06}" type="pres">
      <dgm:prSet presAssocID="{F99BADCB-6113-3840-99CC-8848B9243063}" presName="vertFlow" presStyleCnt="0"/>
      <dgm:spPr/>
    </dgm:pt>
    <dgm:pt modelId="{E7D83FAB-CD32-3D46-A064-5781415FE281}" type="pres">
      <dgm:prSet presAssocID="{F99BADCB-6113-3840-99CC-8848B9243063}" presName="topSpace" presStyleCnt="0"/>
      <dgm:spPr/>
    </dgm:pt>
    <dgm:pt modelId="{AE6EEA2F-9512-1C40-A32A-6DD11A3A380E}" type="pres">
      <dgm:prSet presAssocID="{F99BADCB-6113-3840-99CC-8848B9243063}" presName="firstComp" presStyleCnt="0"/>
      <dgm:spPr/>
    </dgm:pt>
    <dgm:pt modelId="{260EDB27-7ABE-AF46-9594-3AAACB19BF88}" type="pres">
      <dgm:prSet presAssocID="{F99BADCB-6113-3840-99CC-8848B9243063}" presName="firstChild" presStyleLbl="bgAccFollowNode1" presStyleIdx="2" presStyleCnt="3" custLinFactNeighborX="-16555" custLinFactNeighborY="45464"/>
      <dgm:spPr/>
    </dgm:pt>
    <dgm:pt modelId="{8A5EF06D-3CB7-EC48-943C-B2BFADC5DABE}" type="pres">
      <dgm:prSet presAssocID="{F99BADCB-6113-3840-99CC-8848B9243063}" presName="firstChildTx" presStyleLbl="bgAccFollowNode1" presStyleIdx="2" presStyleCnt="3">
        <dgm:presLayoutVars>
          <dgm:bulletEnabled val="1"/>
        </dgm:presLayoutVars>
      </dgm:prSet>
      <dgm:spPr/>
    </dgm:pt>
    <dgm:pt modelId="{447A3FCE-333F-E34C-9548-A896EF0132AE}" type="pres">
      <dgm:prSet presAssocID="{F99BADCB-6113-3840-99CC-8848B9243063}" presName="negSpace" presStyleCnt="0"/>
      <dgm:spPr/>
    </dgm:pt>
    <dgm:pt modelId="{B5264BED-8B09-4440-A12D-DB5ED5B75DC9}" type="pres">
      <dgm:prSet presAssocID="{F99BADCB-6113-3840-99CC-8848B9243063}" presName="circle" presStyleLbl="node1" presStyleIdx="1" presStyleCnt="2" custScaleX="150392" custScaleY="105580" custLinFactNeighborX="25297" custLinFactNeighborY="-36634"/>
      <dgm:spPr/>
    </dgm:pt>
  </dgm:ptLst>
  <dgm:cxnLst>
    <dgm:cxn modelId="{9A3EC401-813B-7B4F-9085-24278C52EF7A}" srcId="{064AF243-C99D-4946-A23A-9238285A71A8}" destId="{0A7AAFA0-8501-E34A-81BD-8D0CE1569E1E}" srcOrd="0" destOrd="0" parTransId="{91BE26C1-7E4A-2049-AC58-9CAB33F197EF}" sibTransId="{A73E4C2C-0E26-0A4F-B79B-3579779F8CD4}"/>
    <dgm:cxn modelId="{CF2F9C03-9760-48C8-A379-EE0678AF60DD}" type="presOf" srcId="{0CC79606-F871-DE4C-BE6A-6E2A2875B165}" destId="{8A5EF06D-3CB7-EC48-943C-B2BFADC5DABE}" srcOrd="1" destOrd="0" presId="urn:microsoft.com/office/officeart/2005/8/layout/hList9"/>
    <dgm:cxn modelId="{B6C35804-5C58-CD4E-B1A5-60B4AF64BD69}" type="presOf" srcId="{D8664BD5-54AE-BE43-9151-E0356A6618C5}" destId="{EB95ECBC-7AFE-C04C-9EC1-3F8B75E81069}" srcOrd="0" destOrd="0" presId="urn:microsoft.com/office/officeart/2005/8/layout/hList9"/>
    <dgm:cxn modelId="{D4713429-CC1E-654D-B752-55663A62A265}" type="presOf" srcId="{F99BADCB-6113-3840-99CC-8848B9243063}" destId="{B5264BED-8B09-4440-A12D-DB5ED5B75DC9}" srcOrd="0" destOrd="0" presId="urn:microsoft.com/office/officeart/2005/8/layout/hList9"/>
    <dgm:cxn modelId="{74FDF32B-1345-E148-9912-E01397F0BB7C}" srcId="{064AF243-C99D-4946-A23A-9238285A71A8}" destId="{F99BADCB-6113-3840-99CC-8848B9243063}" srcOrd="1" destOrd="0" parTransId="{64A2FDCB-7B5D-6748-8DEA-53ED690DA9B9}" sibTransId="{6A05226E-EA16-7147-A41E-817287668504}"/>
    <dgm:cxn modelId="{E775C048-54DB-E449-B05B-225282178383}" srcId="{0A7AAFA0-8501-E34A-81BD-8D0CE1569E1E}" destId="{FE76D04E-49D3-0F44-BEE8-2BA8D7D5AE25}" srcOrd="0" destOrd="0" parTransId="{C5D7D87E-F3F7-354E-B7F0-15D7EA04F90B}" sibTransId="{E09EA8E6-09E3-E547-B5D7-A6B1925894E1}"/>
    <dgm:cxn modelId="{A261B452-9483-4024-B061-03622A761203}" type="presOf" srcId="{0CC79606-F871-DE4C-BE6A-6E2A2875B165}" destId="{260EDB27-7ABE-AF46-9594-3AAACB19BF88}" srcOrd="0" destOrd="0" presId="urn:microsoft.com/office/officeart/2005/8/layout/hList9"/>
    <dgm:cxn modelId="{C6D9827F-3FA8-C140-8BE5-ED29DA9DA150}" type="presOf" srcId="{FE76D04E-49D3-0F44-BEE8-2BA8D7D5AE25}" destId="{6012BD96-5EDE-8D46-B8EC-28F54D7235E2}" srcOrd="1" destOrd="0" presId="urn:microsoft.com/office/officeart/2005/8/layout/hList9"/>
    <dgm:cxn modelId="{583F398B-122B-3B4B-8BAB-050BC0FA316C}" srcId="{0A7AAFA0-8501-E34A-81BD-8D0CE1569E1E}" destId="{D8664BD5-54AE-BE43-9151-E0356A6618C5}" srcOrd="1" destOrd="0" parTransId="{A8A3227E-7ED6-5143-BA57-10BD96C33358}" sibTransId="{9C9B4E45-64B2-CD44-B5CD-0EEDD48CC8AA}"/>
    <dgm:cxn modelId="{ECE38EC1-06EA-B040-A752-93215359F74F}" srcId="{F99BADCB-6113-3840-99CC-8848B9243063}" destId="{0CC79606-F871-DE4C-BE6A-6E2A2875B165}" srcOrd="0" destOrd="0" parTransId="{5FBA5F54-8BD1-3944-9AD0-7CF9727A6419}" sibTransId="{D043AF13-2FA5-E843-A957-C4D3B5778F04}"/>
    <dgm:cxn modelId="{F5E918C2-7E93-4C43-B894-2F348324A135}" type="presOf" srcId="{064AF243-C99D-4946-A23A-9238285A71A8}" destId="{BE757D27-B9D5-5E4E-A738-21DD1038E69B}" srcOrd="0" destOrd="0" presId="urn:microsoft.com/office/officeart/2005/8/layout/hList9"/>
    <dgm:cxn modelId="{14CF7FE5-47A6-8B49-A0CC-FE96C3A77159}" type="presOf" srcId="{FE76D04E-49D3-0F44-BEE8-2BA8D7D5AE25}" destId="{3B6DEDA8-2A67-1B46-BE81-03A98FFF9A47}" srcOrd="0" destOrd="0" presId="urn:microsoft.com/office/officeart/2005/8/layout/hList9"/>
    <dgm:cxn modelId="{868B6BEC-559F-6344-9B37-CF43A4D4EC9D}" type="presOf" srcId="{D8664BD5-54AE-BE43-9151-E0356A6618C5}" destId="{4ACFAC52-0BEA-E14F-9E79-4CCCF8343487}" srcOrd="1" destOrd="0" presId="urn:microsoft.com/office/officeart/2005/8/layout/hList9"/>
    <dgm:cxn modelId="{21BC2FEF-24BF-D344-BDC6-DF4CFC438365}" type="presOf" srcId="{0A7AAFA0-8501-E34A-81BD-8D0CE1569E1E}" destId="{BD68F42E-D5AA-8048-8C44-49804105DD72}" srcOrd="0" destOrd="0" presId="urn:microsoft.com/office/officeart/2005/8/layout/hList9"/>
    <dgm:cxn modelId="{CA6D63AA-71D8-2A40-9D3A-5181E7749043}" type="presParOf" srcId="{BE757D27-B9D5-5E4E-A738-21DD1038E69B}" destId="{A63A2669-E8E1-A447-A386-52D2C7651194}" srcOrd="0" destOrd="0" presId="urn:microsoft.com/office/officeart/2005/8/layout/hList9"/>
    <dgm:cxn modelId="{E8B8D7F5-48B2-1F41-B9A3-F09194CF4B76}" type="presParOf" srcId="{BE757D27-B9D5-5E4E-A738-21DD1038E69B}" destId="{6C8F3163-9033-6A42-8379-93CEA57AE931}" srcOrd="1" destOrd="0" presId="urn:microsoft.com/office/officeart/2005/8/layout/hList9"/>
    <dgm:cxn modelId="{98C68007-6C6F-2845-9ED2-8AC9B591140C}" type="presParOf" srcId="{6C8F3163-9033-6A42-8379-93CEA57AE931}" destId="{BFB487C7-D8A4-BE4E-ADC6-108AD2C2673C}" srcOrd="0" destOrd="0" presId="urn:microsoft.com/office/officeart/2005/8/layout/hList9"/>
    <dgm:cxn modelId="{641B6502-2F0C-A440-8F67-EDD7F33C88D4}" type="presParOf" srcId="{6C8F3163-9033-6A42-8379-93CEA57AE931}" destId="{9688D14F-DEA6-B440-AE7E-1EA2CE0368B1}" srcOrd="1" destOrd="0" presId="urn:microsoft.com/office/officeart/2005/8/layout/hList9"/>
    <dgm:cxn modelId="{19EE89E2-E659-DF4A-A324-96FD95748EC5}" type="presParOf" srcId="{9688D14F-DEA6-B440-AE7E-1EA2CE0368B1}" destId="{3B6DEDA8-2A67-1B46-BE81-03A98FFF9A47}" srcOrd="0" destOrd="0" presId="urn:microsoft.com/office/officeart/2005/8/layout/hList9"/>
    <dgm:cxn modelId="{931377C3-33E9-7945-BE49-EABD29FA91FE}" type="presParOf" srcId="{9688D14F-DEA6-B440-AE7E-1EA2CE0368B1}" destId="{6012BD96-5EDE-8D46-B8EC-28F54D7235E2}" srcOrd="1" destOrd="0" presId="urn:microsoft.com/office/officeart/2005/8/layout/hList9"/>
    <dgm:cxn modelId="{5E743C0A-A39B-5D44-A55D-D6980D66F9F0}" type="presParOf" srcId="{6C8F3163-9033-6A42-8379-93CEA57AE931}" destId="{65B7281D-0206-5043-8FAC-55B4D368A13B}" srcOrd="2" destOrd="0" presId="urn:microsoft.com/office/officeart/2005/8/layout/hList9"/>
    <dgm:cxn modelId="{B68315DD-1337-324E-8D32-71D8AFD72435}" type="presParOf" srcId="{65B7281D-0206-5043-8FAC-55B4D368A13B}" destId="{EB95ECBC-7AFE-C04C-9EC1-3F8B75E81069}" srcOrd="0" destOrd="0" presId="urn:microsoft.com/office/officeart/2005/8/layout/hList9"/>
    <dgm:cxn modelId="{42929FFE-4633-A44A-B7C0-5D94E1AFDD17}" type="presParOf" srcId="{65B7281D-0206-5043-8FAC-55B4D368A13B}" destId="{4ACFAC52-0BEA-E14F-9E79-4CCCF8343487}" srcOrd="1" destOrd="0" presId="urn:microsoft.com/office/officeart/2005/8/layout/hList9"/>
    <dgm:cxn modelId="{600942ED-6A45-E24A-998B-76878F73803B}" type="presParOf" srcId="{BE757D27-B9D5-5E4E-A738-21DD1038E69B}" destId="{6B4F4619-5A85-F94B-913C-1F64CC110BB1}" srcOrd="2" destOrd="0" presId="urn:microsoft.com/office/officeart/2005/8/layout/hList9"/>
    <dgm:cxn modelId="{A59E6BA4-663F-1D4C-B258-8FD8D8D15622}" type="presParOf" srcId="{BE757D27-B9D5-5E4E-A738-21DD1038E69B}" destId="{BD68F42E-D5AA-8048-8C44-49804105DD72}" srcOrd="3" destOrd="0" presId="urn:microsoft.com/office/officeart/2005/8/layout/hList9"/>
    <dgm:cxn modelId="{9BE371C0-D7B9-7848-8D57-3A0A7F56C455}" type="presParOf" srcId="{BE757D27-B9D5-5E4E-A738-21DD1038E69B}" destId="{567E44CD-C6CD-474F-B335-FF5A8301E884}" srcOrd="4" destOrd="0" presId="urn:microsoft.com/office/officeart/2005/8/layout/hList9"/>
    <dgm:cxn modelId="{5F08BB79-5594-6744-B289-CE07B6D84A18}" type="presParOf" srcId="{BE757D27-B9D5-5E4E-A738-21DD1038E69B}" destId="{CE465627-0F77-974B-86B0-5C0716D96A7A}" srcOrd="5" destOrd="0" presId="urn:microsoft.com/office/officeart/2005/8/layout/hList9"/>
    <dgm:cxn modelId="{6D9BF7D7-B1D1-524D-877D-5144938EA7DF}" type="presParOf" srcId="{BE757D27-B9D5-5E4E-A738-21DD1038E69B}" destId="{536DAA62-CC27-E54F-8EE8-E85470E73C06}" srcOrd="6" destOrd="0" presId="urn:microsoft.com/office/officeart/2005/8/layout/hList9"/>
    <dgm:cxn modelId="{CFA10642-590E-AC45-8BE9-4A7493D7940E}" type="presParOf" srcId="{536DAA62-CC27-E54F-8EE8-E85470E73C06}" destId="{E7D83FAB-CD32-3D46-A064-5781415FE281}" srcOrd="0" destOrd="0" presId="urn:microsoft.com/office/officeart/2005/8/layout/hList9"/>
    <dgm:cxn modelId="{B68755FA-0C04-7F48-A504-5EA1FD754370}" type="presParOf" srcId="{536DAA62-CC27-E54F-8EE8-E85470E73C06}" destId="{AE6EEA2F-9512-1C40-A32A-6DD11A3A380E}" srcOrd="1" destOrd="0" presId="urn:microsoft.com/office/officeart/2005/8/layout/hList9"/>
    <dgm:cxn modelId="{6FF139E2-5C24-6B45-998F-DF5C634CF4D0}" type="presParOf" srcId="{AE6EEA2F-9512-1C40-A32A-6DD11A3A380E}" destId="{260EDB27-7ABE-AF46-9594-3AAACB19BF88}" srcOrd="0" destOrd="0" presId="urn:microsoft.com/office/officeart/2005/8/layout/hList9"/>
    <dgm:cxn modelId="{6C504A8A-AF12-AD42-BAFB-435B10D9D395}" type="presParOf" srcId="{AE6EEA2F-9512-1C40-A32A-6DD11A3A380E}" destId="{8A5EF06D-3CB7-EC48-943C-B2BFADC5DABE}" srcOrd="1" destOrd="0" presId="urn:microsoft.com/office/officeart/2005/8/layout/hList9"/>
    <dgm:cxn modelId="{33BB61F8-9B91-E14D-B409-C4E041D5440B}" type="presParOf" srcId="{BE757D27-B9D5-5E4E-A738-21DD1038E69B}" destId="{447A3FCE-333F-E34C-9548-A896EF0132AE}" srcOrd="7" destOrd="0" presId="urn:microsoft.com/office/officeart/2005/8/layout/hList9"/>
    <dgm:cxn modelId="{CA259FB5-E190-674E-8807-D871F9D1CCFE}" type="presParOf" srcId="{BE757D27-B9D5-5E4E-A738-21DD1038E69B}" destId="{B5264BED-8B09-4440-A12D-DB5ED5B75DC9}"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6BF21B-0AFB-2947-94E3-22409B864CD9}" type="doc">
      <dgm:prSet loTypeId="urn:microsoft.com/office/officeart/2005/8/layout/radial5" loCatId="" qsTypeId="urn:microsoft.com/office/officeart/2005/8/quickstyle/3d7" qsCatId="3D" csTypeId="urn:microsoft.com/office/officeart/2005/8/colors/colorful4" csCatId="colorful" phldr="1"/>
      <dgm:spPr/>
      <dgm:t>
        <a:bodyPr/>
        <a:lstStyle/>
        <a:p>
          <a:endParaRPr lang="en-GB"/>
        </a:p>
      </dgm:t>
    </dgm:pt>
    <dgm:pt modelId="{0C37EA19-EC71-9549-82A9-D58257FC37D0}">
      <dgm:prSet phldrT="[Text]"/>
      <dgm:spPr/>
      <dgm:t>
        <a:bodyPr/>
        <a:lstStyle/>
        <a:p>
          <a:r>
            <a:rPr lang="en-GB" dirty="0"/>
            <a:t>Employees</a:t>
          </a:r>
        </a:p>
      </dgm:t>
    </dgm:pt>
    <dgm:pt modelId="{2A98C5A1-FF9A-094D-A5A9-54BEE905D24D}" type="parTrans" cxnId="{B26AA187-C4CA-DD4B-A240-6C44618132D6}">
      <dgm:prSet/>
      <dgm:spPr/>
      <dgm:t>
        <a:bodyPr/>
        <a:lstStyle/>
        <a:p>
          <a:endParaRPr lang="en-GB"/>
        </a:p>
      </dgm:t>
    </dgm:pt>
    <dgm:pt modelId="{621BCDDF-DD05-BA4E-87E6-33D8EC1334F8}" type="sibTrans" cxnId="{B26AA187-C4CA-DD4B-A240-6C44618132D6}">
      <dgm:prSet/>
      <dgm:spPr/>
      <dgm:t>
        <a:bodyPr/>
        <a:lstStyle/>
        <a:p>
          <a:endParaRPr lang="en-GB"/>
        </a:p>
      </dgm:t>
    </dgm:pt>
    <dgm:pt modelId="{F00FF80E-F7B2-ED43-A5DB-A2E28E0CCF02}">
      <dgm:prSet phldrT="[Text]" custT="1"/>
      <dgm:spPr/>
      <dgm:t>
        <a:bodyPr/>
        <a:lstStyle/>
        <a:p>
          <a:r>
            <a:rPr lang="en-GB" sz="1200" dirty="0"/>
            <a:t>Highly Motivation </a:t>
          </a:r>
        </a:p>
      </dgm:t>
    </dgm:pt>
    <dgm:pt modelId="{C3A12BF3-32ED-5545-A0A3-438F78F7D3B1}" type="parTrans" cxnId="{C38A4492-8786-7F49-AA76-17995EB81DF7}">
      <dgm:prSet/>
      <dgm:spPr/>
      <dgm:t>
        <a:bodyPr/>
        <a:lstStyle/>
        <a:p>
          <a:endParaRPr lang="en-GB" dirty="0"/>
        </a:p>
      </dgm:t>
    </dgm:pt>
    <dgm:pt modelId="{D010D171-4BD0-5A41-B22F-B8DD3B74B02A}" type="sibTrans" cxnId="{C38A4492-8786-7F49-AA76-17995EB81DF7}">
      <dgm:prSet/>
      <dgm:spPr/>
      <dgm:t>
        <a:bodyPr/>
        <a:lstStyle/>
        <a:p>
          <a:endParaRPr lang="en-GB"/>
        </a:p>
      </dgm:t>
    </dgm:pt>
    <dgm:pt modelId="{0E47E168-2C57-4F43-B230-DAA75EA4C83D}">
      <dgm:prSet phldrT="[Text]" custT="1"/>
      <dgm:spPr/>
      <dgm:t>
        <a:bodyPr/>
        <a:lstStyle/>
        <a:p>
          <a:r>
            <a:rPr lang="en-GB" sz="1050" dirty="0"/>
            <a:t>Individual temperament</a:t>
          </a:r>
        </a:p>
      </dgm:t>
    </dgm:pt>
    <dgm:pt modelId="{8B387141-617C-2847-A919-5EC58C01F2D2}" type="parTrans" cxnId="{27B3BD8A-EED3-5444-9E17-6B427A008E16}">
      <dgm:prSet/>
      <dgm:spPr/>
      <dgm:t>
        <a:bodyPr/>
        <a:lstStyle/>
        <a:p>
          <a:endParaRPr lang="en-GB" dirty="0"/>
        </a:p>
      </dgm:t>
    </dgm:pt>
    <dgm:pt modelId="{A191CADF-A577-0B42-9DED-87FFC85900AF}" type="sibTrans" cxnId="{27B3BD8A-EED3-5444-9E17-6B427A008E16}">
      <dgm:prSet/>
      <dgm:spPr/>
      <dgm:t>
        <a:bodyPr/>
        <a:lstStyle/>
        <a:p>
          <a:endParaRPr lang="en-GB"/>
        </a:p>
      </dgm:t>
    </dgm:pt>
    <dgm:pt modelId="{F2C79983-A5C3-8C4E-8F21-D31A7F35E18C}">
      <dgm:prSet phldrT="[Text]" custT="1"/>
      <dgm:spPr/>
      <dgm:t>
        <a:bodyPr/>
        <a:lstStyle/>
        <a:p>
          <a:r>
            <a:rPr lang="en-GB" sz="1200" dirty="0"/>
            <a:t>Always upgrade skill</a:t>
          </a:r>
        </a:p>
      </dgm:t>
    </dgm:pt>
    <dgm:pt modelId="{13FDAA27-FD0E-EC47-98F0-EC38BE915AC3}" type="parTrans" cxnId="{3D0D5D96-1327-4340-9640-DD98A43C91D2}">
      <dgm:prSet/>
      <dgm:spPr/>
      <dgm:t>
        <a:bodyPr/>
        <a:lstStyle/>
        <a:p>
          <a:endParaRPr lang="en-GB" dirty="0"/>
        </a:p>
      </dgm:t>
    </dgm:pt>
    <dgm:pt modelId="{9FB6D801-4282-7043-A37F-70DC737B42A4}" type="sibTrans" cxnId="{3D0D5D96-1327-4340-9640-DD98A43C91D2}">
      <dgm:prSet/>
      <dgm:spPr/>
      <dgm:t>
        <a:bodyPr/>
        <a:lstStyle/>
        <a:p>
          <a:endParaRPr lang="en-GB"/>
        </a:p>
      </dgm:t>
    </dgm:pt>
    <dgm:pt modelId="{9B85E6CA-FB6C-7D4F-981C-B368B40DDC45}">
      <dgm:prSet phldrT="[Text]" custT="1"/>
      <dgm:spPr/>
      <dgm:t>
        <a:bodyPr/>
        <a:lstStyle/>
        <a:p>
          <a:r>
            <a:rPr lang="en-GB" sz="1200" dirty="0"/>
            <a:t>Attitude</a:t>
          </a:r>
        </a:p>
      </dgm:t>
    </dgm:pt>
    <dgm:pt modelId="{9C97666B-6707-DB45-A288-2CA819202E67}" type="parTrans" cxnId="{85D61247-4F4A-8141-BDAF-6B202988BD80}">
      <dgm:prSet/>
      <dgm:spPr/>
      <dgm:t>
        <a:bodyPr/>
        <a:lstStyle/>
        <a:p>
          <a:endParaRPr lang="en-GB" dirty="0"/>
        </a:p>
      </dgm:t>
    </dgm:pt>
    <dgm:pt modelId="{468F57E7-81CB-D948-91E2-C41B6FC26DE4}" type="sibTrans" cxnId="{85D61247-4F4A-8141-BDAF-6B202988BD80}">
      <dgm:prSet/>
      <dgm:spPr/>
      <dgm:t>
        <a:bodyPr/>
        <a:lstStyle/>
        <a:p>
          <a:endParaRPr lang="en-GB"/>
        </a:p>
      </dgm:t>
    </dgm:pt>
    <dgm:pt modelId="{D74E9D17-166E-3C47-82EB-B9811EA83CE2}">
      <dgm:prSet phldrT="[Text]" custT="1"/>
      <dgm:spPr/>
      <dgm:t>
        <a:bodyPr/>
        <a:lstStyle/>
        <a:p>
          <a:r>
            <a:rPr lang="en-GB" sz="1200" dirty="0"/>
            <a:t>Family highly support</a:t>
          </a:r>
        </a:p>
      </dgm:t>
    </dgm:pt>
    <dgm:pt modelId="{85F2813A-DE82-C14A-B0FE-0C59C42B86A7}" type="sibTrans" cxnId="{3FF1F903-D131-6F4D-9599-DF4AB5495EDE}">
      <dgm:prSet/>
      <dgm:spPr/>
      <dgm:t>
        <a:bodyPr/>
        <a:lstStyle/>
        <a:p>
          <a:endParaRPr lang="en-GB"/>
        </a:p>
      </dgm:t>
    </dgm:pt>
    <dgm:pt modelId="{989BC70A-8362-8942-AC3D-5FDBCF1E4A69}" type="parTrans" cxnId="{3FF1F903-D131-6F4D-9599-DF4AB5495EDE}">
      <dgm:prSet/>
      <dgm:spPr/>
      <dgm:t>
        <a:bodyPr/>
        <a:lstStyle/>
        <a:p>
          <a:endParaRPr lang="en-GB" dirty="0"/>
        </a:p>
      </dgm:t>
    </dgm:pt>
    <dgm:pt modelId="{777820F2-42C7-EC45-8AF2-7B0C27D41C44}" type="pres">
      <dgm:prSet presAssocID="{8E6BF21B-0AFB-2947-94E3-22409B864CD9}" presName="Name0" presStyleCnt="0">
        <dgm:presLayoutVars>
          <dgm:chMax val="1"/>
          <dgm:dir/>
          <dgm:animLvl val="ctr"/>
          <dgm:resizeHandles val="exact"/>
        </dgm:presLayoutVars>
      </dgm:prSet>
      <dgm:spPr/>
    </dgm:pt>
    <dgm:pt modelId="{4F584BC5-8965-0C48-904B-DAEA52A9B384}" type="pres">
      <dgm:prSet presAssocID="{0C37EA19-EC71-9549-82A9-D58257FC37D0}" presName="centerShape" presStyleLbl="node0" presStyleIdx="0" presStyleCnt="1"/>
      <dgm:spPr/>
    </dgm:pt>
    <dgm:pt modelId="{12FD7B2C-A2E7-4B42-BFCF-7DF39C91E582}" type="pres">
      <dgm:prSet presAssocID="{C3A12BF3-32ED-5545-A0A3-438F78F7D3B1}" presName="parTrans" presStyleLbl="sibTrans2D1" presStyleIdx="0" presStyleCnt="5"/>
      <dgm:spPr/>
    </dgm:pt>
    <dgm:pt modelId="{BA188A11-8C80-6F4F-98EE-35DB225A9AC6}" type="pres">
      <dgm:prSet presAssocID="{C3A12BF3-32ED-5545-A0A3-438F78F7D3B1}" presName="connectorText" presStyleLbl="sibTrans2D1" presStyleIdx="0" presStyleCnt="5"/>
      <dgm:spPr/>
    </dgm:pt>
    <dgm:pt modelId="{E445EFBC-2B90-E948-BD1B-07BA62785AEC}" type="pres">
      <dgm:prSet presAssocID="{F00FF80E-F7B2-ED43-A5DB-A2E28E0CCF02}" presName="node" presStyleLbl="node1" presStyleIdx="0" presStyleCnt="5">
        <dgm:presLayoutVars>
          <dgm:bulletEnabled val="1"/>
        </dgm:presLayoutVars>
      </dgm:prSet>
      <dgm:spPr/>
    </dgm:pt>
    <dgm:pt modelId="{3AD16B4B-7B41-A44D-8720-81405A7FEE30}" type="pres">
      <dgm:prSet presAssocID="{8B387141-617C-2847-A919-5EC58C01F2D2}" presName="parTrans" presStyleLbl="sibTrans2D1" presStyleIdx="1" presStyleCnt="5"/>
      <dgm:spPr/>
    </dgm:pt>
    <dgm:pt modelId="{FFCE651E-FEAB-4D40-9E45-B5DB40C25E60}" type="pres">
      <dgm:prSet presAssocID="{8B387141-617C-2847-A919-5EC58C01F2D2}" presName="connectorText" presStyleLbl="sibTrans2D1" presStyleIdx="1" presStyleCnt="5"/>
      <dgm:spPr/>
    </dgm:pt>
    <dgm:pt modelId="{8FCDE99F-E70C-3E44-99E6-A23EC7FC7ED0}" type="pres">
      <dgm:prSet presAssocID="{0E47E168-2C57-4F43-B230-DAA75EA4C83D}" presName="node" presStyleLbl="node1" presStyleIdx="1" presStyleCnt="5">
        <dgm:presLayoutVars>
          <dgm:bulletEnabled val="1"/>
        </dgm:presLayoutVars>
      </dgm:prSet>
      <dgm:spPr/>
    </dgm:pt>
    <dgm:pt modelId="{A619EAD1-B841-9245-AE78-7CCBB3F7DBB5}" type="pres">
      <dgm:prSet presAssocID="{989BC70A-8362-8942-AC3D-5FDBCF1E4A69}" presName="parTrans" presStyleLbl="sibTrans2D1" presStyleIdx="2" presStyleCnt="5"/>
      <dgm:spPr/>
    </dgm:pt>
    <dgm:pt modelId="{D4F91C55-6192-E54D-9193-CF34B01CE631}" type="pres">
      <dgm:prSet presAssocID="{989BC70A-8362-8942-AC3D-5FDBCF1E4A69}" presName="connectorText" presStyleLbl="sibTrans2D1" presStyleIdx="2" presStyleCnt="5"/>
      <dgm:spPr/>
    </dgm:pt>
    <dgm:pt modelId="{FCD875D0-2421-654C-8F66-F0637C430C1C}" type="pres">
      <dgm:prSet presAssocID="{D74E9D17-166E-3C47-82EB-B9811EA83CE2}" presName="node" presStyleLbl="node1" presStyleIdx="2" presStyleCnt="5">
        <dgm:presLayoutVars>
          <dgm:bulletEnabled val="1"/>
        </dgm:presLayoutVars>
      </dgm:prSet>
      <dgm:spPr/>
    </dgm:pt>
    <dgm:pt modelId="{C3440C5F-B26C-6D40-8BBF-190BD0B1930F}" type="pres">
      <dgm:prSet presAssocID="{13FDAA27-FD0E-EC47-98F0-EC38BE915AC3}" presName="parTrans" presStyleLbl="sibTrans2D1" presStyleIdx="3" presStyleCnt="5"/>
      <dgm:spPr/>
    </dgm:pt>
    <dgm:pt modelId="{F59189BC-8C20-AE49-996C-CABDD1A93A06}" type="pres">
      <dgm:prSet presAssocID="{13FDAA27-FD0E-EC47-98F0-EC38BE915AC3}" presName="connectorText" presStyleLbl="sibTrans2D1" presStyleIdx="3" presStyleCnt="5"/>
      <dgm:spPr/>
    </dgm:pt>
    <dgm:pt modelId="{1F751AED-D11B-DB4C-90D9-487D5A444835}" type="pres">
      <dgm:prSet presAssocID="{F2C79983-A5C3-8C4E-8F21-D31A7F35E18C}" presName="node" presStyleLbl="node1" presStyleIdx="3" presStyleCnt="5">
        <dgm:presLayoutVars>
          <dgm:bulletEnabled val="1"/>
        </dgm:presLayoutVars>
      </dgm:prSet>
      <dgm:spPr/>
    </dgm:pt>
    <dgm:pt modelId="{CB6493FE-5935-9444-A2E6-69D7C0FE81FB}" type="pres">
      <dgm:prSet presAssocID="{9C97666B-6707-DB45-A288-2CA819202E67}" presName="parTrans" presStyleLbl="sibTrans2D1" presStyleIdx="4" presStyleCnt="5"/>
      <dgm:spPr/>
    </dgm:pt>
    <dgm:pt modelId="{A142FA28-F4D4-A441-B144-3ADFE48B6C68}" type="pres">
      <dgm:prSet presAssocID="{9C97666B-6707-DB45-A288-2CA819202E67}" presName="connectorText" presStyleLbl="sibTrans2D1" presStyleIdx="4" presStyleCnt="5"/>
      <dgm:spPr/>
    </dgm:pt>
    <dgm:pt modelId="{E8C33926-B3D7-C44A-ABF0-335C421A5D6B}" type="pres">
      <dgm:prSet presAssocID="{9B85E6CA-FB6C-7D4F-981C-B368B40DDC45}" presName="node" presStyleLbl="node1" presStyleIdx="4" presStyleCnt="5">
        <dgm:presLayoutVars>
          <dgm:bulletEnabled val="1"/>
        </dgm:presLayoutVars>
      </dgm:prSet>
      <dgm:spPr/>
    </dgm:pt>
  </dgm:ptLst>
  <dgm:cxnLst>
    <dgm:cxn modelId="{3FF1F903-D131-6F4D-9599-DF4AB5495EDE}" srcId="{0C37EA19-EC71-9549-82A9-D58257FC37D0}" destId="{D74E9D17-166E-3C47-82EB-B9811EA83CE2}" srcOrd="2" destOrd="0" parTransId="{989BC70A-8362-8942-AC3D-5FDBCF1E4A69}" sibTransId="{85F2813A-DE82-C14A-B0FE-0C59C42B86A7}"/>
    <dgm:cxn modelId="{6AD0290E-0966-7142-A449-EB8FC35A9C32}" type="presOf" srcId="{13FDAA27-FD0E-EC47-98F0-EC38BE915AC3}" destId="{F59189BC-8C20-AE49-996C-CABDD1A93A06}" srcOrd="1" destOrd="0" presId="urn:microsoft.com/office/officeart/2005/8/layout/radial5"/>
    <dgm:cxn modelId="{DBB9C510-9907-6349-A84B-B054A83DBFEC}" type="presOf" srcId="{989BC70A-8362-8942-AC3D-5FDBCF1E4A69}" destId="{D4F91C55-6192-E54D-9193-CF34B01CE631}" srcOrd="1" destOrd="0" presId="urn:microsoft.com/office/officeart/2005/8/layout/radial5"/>
    <dgm:cxn modelId="{1989F718-086F-984D-962A-660D00DE61AD}" type="presOf" srcId="{8B387141-617C-2847-A919-5EC58C01F2D2}" destId="{FFCE651E-FEAB-4D40-9E45-B5DB40C25E60}" srcOrd="1" destOrd="0" presId="urn:microsoft.com/office/officeart/2005/8/layout/radial5"/>
    <dgm:cxn modelId="{85D61247-4F4A-8141-BDAF-6B202988BD80}" srcId="{0C37EA19-EC71-9549-82A9-D58257FC37D0}" destId="{9B85E6CA-FB6C-7D4F-981C-B368B40DDC45}" srcOrd="4" destOrd="0" parTransId="{9C97666B-6707-DB45-A288-2CA819202E67}" sibTransId="{468F57E7-81CB-D948-91E2-C41B6FC26DE4}"/>
    <dgm:cxn modelId="{82A7FE4F-4F5A-7A4E-B337-7E4E4D0096DD}" type="presOf" srcId="{8E6BF21B-0AFB-2947-94E3-22409B864CD9}" destId="{777820F2-42C7-EC45-8AF2-7B0C27D41C44}" srcOrd="0" destOrd="0" presId="urn:microsoft.com/office/officeart/2005/8/layout/radial5"/>
    <dgm:cxn modelId="{54968572-14EB-3146-9D32-EFDE146CBF6B}" type="presOf" srcId="{8B387141-617C-2847-A919-5EC58C01F2D2}" destId="{3AD16B4B-7B41-A44D-8720-81405A7FEE30}" srcOrd="0" destOrd="0" presId="urn:microsoft.com/office/officeart/2005/8/layout/radial5"/>
    <dgm:cxn modelId="{88986056-71FB-9645-A246-43BCB07DF84E}" type="presOf" srcId="{F2C79983-A5C3-8C4E-8F21-D31A7F35E18C}" destId="{1F751AED-D11B-DB4C-90D9-487D5A444835}" srcOrd="0" destOrd="0" presId="urn:microsoft.com/office/officeart/2005/8/layout/radial5"/>
    <dgm:cxn modelId="{193D267E-63D2-A040-887B-454C049269DC}" type="presOf" srcId="{9B85E6CA-FB6C-7D4F-981C-B368B40DDC45}" destId="{E8C33926-B3D7-C44A-ABF0-335C421A5D6B}" srcOrd="0" destOrd="0" presId="urn:microsoft.com/office/officeart/2005/8/layout/radial5"/>
    <dgm:cxn modelId="{63098E81-3789-4945-85E7-CDA428DD397A}" type="presOf" srcId="{C3A12BF3-32ED-5545-A0A3-438F78F7D3B1}" destId="{BA188A11-8C80-6F4F-98EE-35DB225A9AC6}" srcOrd="1" destOrd="0" presId="urn:microsoft.com/office/officeart/2005/8/layout/radial5"/>
    <dgm:cxn modelId="{9AFC9686-76AA-E242-8B33-7EB8CE79808C}" type="presOf" srcId="{C3A12BF3-32ED-5545-A0A3-438F78F7D3B1}" destId="{12FD7B2C-A2E7-4B42-BFCF-7DF39C91E582}" srcOrd="0" destOrd="0" presId="urn:microsoft.com/office/officeart/2005/8/layout/radial5"/>
    <dgm:cxn modelId="{B26AA187-C4CA-DD4B-A240-6C44618132D6}" srcId="{8E6BF21B-0AFB-2947-94E3-22409B864CD9}" destId="{0C37EA19-EC71-9549-82A9-D58257FC37D0}" srcOrd="0" destOrd="0" parTransId="{2A98C5A1-FF9A-094D-A5A9-54BEE905D24D}" sibTransId="{621BCDDF-DD05-BA4E-87E6-33D8EC1334F8}"/>
    <dgm:cxn modelId="{27B3BD8A-EED3-5444-9E17-6B427A008E16}" srcId="{0C37EA19-EC71-9549-82A9-D58257FC37D0}" destId="{0E47E168-2C57-4F43-B230-DAA75EA4C83D}" srcOrd="1" destOrd="0" parTransId="{8B387141-617C-2847-A919-5EC58C01F2D2}" sibTransId="{A191CADF-A577-0B42-9DED-87FFC85900AF}"/>
    <dgm:cxn modelId="{C38A4492-8786-7F49-AA76-17995EB81DF7}" srcId="{0C37EA19-EC71-9549-82A9-D58257FC37D0}" destId="{F00FF80E-F7B2-ED43-A5DB-A2E28E0CCF02}" srcOrd="0" destOrd="0" parTransId="{C3A12BF3-32ED-5545-A0A3-438F78F7D3B1}" sibTransId="{D010D171-4BD0-5A41-B22F-B8DD3B74B02A}"/>
    <dgm:cxn modelId="{3D0D5D96-1327-4340-9640-DD98A43C91D2}" srcId="{0C37EA19-EC71-9549-82A9-D58257FC37D0}" destId="{F2C79983-A5C3-8C4E-8F21-D31A7F35E18C}" srcOrd="3" destOrd="0" parTransId="{13FDAA27-FD0E-EC47-98F0-EC38BE915AC3}" sibTransId="{9FB6D801-4282-7043-A37F-70DC737B42A4}"/>
    <dgm:cxn modelId="{562A799D-56B2-8B48-9F06-CF4E04D51EA3}" type="presOf" srcId="{F00FF80E-F7B2-ED43-A5DB-A2E28E0CCF02}" destId="{E445EFBC-2B90-E948-BD1B-07BA62785AEC}" srcOrd="0" destOrd="0" presId="urn:microsoft.com/office/officeart/2005/8/layout/radial5"/>
    <dgm:cxn modelId="{4E511DA3-13A1-1741-BC94-A1DAC9402A46}" type="presOf" srcId="{989BC70A-8362-8942-AC3D-5FDBCF1E4A69}" destId="{A619EAD1-B841-9245-AE78-7CCBB3F7DBB5}" srcOrd="0" destOrd="0" presId="urn:microsoft.com/office/officeart/2005/8/layout/radial5"/>
    <dgm:cxn modelId="{6B52E2A9-10A5-874E-86DC-700D685825E6}" type="presOf" srcId="{9C97666B-6707-DB45-A288-2CA819202E67}" destId="{A142FA28-F4D4-A441-B144-3ADFE48B6C68}" srcOrd="1" destOrd="0" presId="urn:microsoft.com/office/officeart/2005/8/layout/radial5"/>
    <dgm:cxn modelId="{83FBC0D0-F837-2245-81D0-68B6E5BF42E0}" type="presOf" srcId="{0C37EA19-EC71-9549-82A9-D58257FC37D0}" destId="{4F584BC5-8965-0C48-904B-DAEA52A9B384}" srcOrd="0" destOrd="0" presId="urn:microsoft.com/office/officeart/2005/8/layout/radial5"/>
    <dgm:cxn modelId="{100E81D6-E457-1240-9EEB-BFBE85DB013C}" type="presOf" srcId="{0E47E168-2C57-4F43-B230-DAA75EA4C83D}" destId="{8FCDE99F-E70C-3E44-99E6-A23EC7FC7ED0}" srcOrd="0" destOrd="0" presId="urn:microsoft.com/office/officeart/2005/8/layout/radial5"/>
    <dgm:cxn modelId="{29A219DE-8C32-3540-85BE-93887A1DBF02}" type="presOf" srcId="{9C97666B-6707-DB45-A288-2CA819202E67}" destId="{CB6493FE-5935-9444-A2E6-69D7C0FE81FB}" srcOrd="0" destOrd="0" presId="urn:microsoft.com/office/officeart/2005/8/layout/radial5"/>
    <dgm:cxn modelId="{B9305EE2-F948-4E44-8D7F-E45EC0FF448D}" type="presOf" srcId="{13FDAA27-FD0E-EC47-98F0-EC38BE915AC3}" destId="{C3440C5F-B26C-6D40-8BBF-190BD0B1930F}" srcOrd="0" destOrd="0" presId="urn:microsoft.com/office/officeart/2005/8/layout/radial5"/>
    <dgm:cxn modelId="{E5B803E7-2DE2-2A4C-9795-FB34347158D5}" type="presOf" srcId="{D74E9D17-166E-3C47-82EB-B9811EA83CE2}" destId="{FCD875D0-2421-654C-8F66-F0637C430C1C}" srcOrd="0" destOrd="0" presId="urn:microsoft.com/office/officeart/2005/8/layout/radial5"/>
    <dgm:cxn modelId="{8A9E20DD-FD9F-6C47-97F9-76EDA61C0972}" type="presParOf" srcId="{777820F2-42C7-EC45-8AF2-7B0C27D41C44}" destId="{4F584BC5-8965-0C48-904B-DAEA52A9B384}" srcOrd="0" destOrd="0" presId="urn:microsoft.com/office/officeart/2005/8/layout/radial5"/>
    <dgm:cxn modelId="{A999E00C-EC2F-F04F-9A35-56B9FA591FCB}" type="presParOf" srcId="{777820F2-42C7-EC45-8AF2-7B0C27D41C44}" destId="{12FD7B2C-A2E7-4B42-BFCF-7DF39C91E582}" srcOrd="1" destOrd="0" presId="urn:microsoft.com/office/officeart/2005/8/layout/radial5"/>
    <dgm:cxn modelId="{53638B3F-CB2F-A245-B1F5-8DB92C8335B4}" type="presParOf" srcId="{12FD7B2C-A2E7-4B42-BFCF-7DF39C91E582}" destId="{BA188A11-8C80-6F4F-98EE-35DB225A9AC6}" srcOrd="0" destOrd="0" presId="urn:microsoft.com/office/officeart/2005/8/layout/radial5"/>
    <dgm:cxn modelId="{8EC9257B-F616-9F4D-98A1-02364217EB96}" type="presParOf" srcId="{777820F2-42C7-EC45-8AF2-7B0C27D41C44}" destId="{E445EFBC-2B90-E948-BD1B-07BA62785AEC}" srcOrd="2" destOrd="0" presId="urn:microsoft.com/office/officeart/2005/8/layout/radial5"/>
    <dgm:cxn modelId="{6B545F24-213C-D745-9C56-29E35B93A476}" type="presParOf" srcId="{777820F2-42C7-EC45-8AF2-7B0C27D41C44}" destId="{3AD16B4B-7B41-A44D-8720-81405A7FEE30}" srcOrd="3" destOrd="0" presId="urn:microsoft.com/office/officeart/2005/8/layout/radial5"/>
    <dgm:cxn modelId="{48B7025E-BC97-0743-8A54-B778836A0520}" type="presParOf" srcId="{3AD16B4B-7B41-A44D-8720-81405A7FEE30}" destId="{FFCE651E-FEAB-4D40-9E45-B5DB40C25E60}" srcOrd="0" destOrd="0" presId="urn:microsoft.com/office/officeart/2005/8/layout/radial5"/>
    <dgm:cxn modelId="{EBF9F885-DDB9-F14D-8C72-6E09A2AAC5F2}" type="presParOf" srcId="{777820F2-42C7-EC45-8AF2-7B0C27D41C44}" destId="{8FCDE99F-E70C-3E44-99E6-A23EC7FC7ED0}" srcOrd="4" destOrd="0" presId="urn:microsoft.com/office/officeart/2005/8/layout/radial5"/>
    <dgm:cxn modelId="{4A265EC2-D117-1D42-9C3A-7EDDC5493DF7}" type="presParOf" srcId="{777820F2-42C7-EC45-8AF2-7B0C27D41C44}" destId="{A619EAD1-B841-9245-AE78-7CCBB3F7DBB5}" srcOrd="5" destOrd="0" presId="urn:microsoft.com/office/officeart/2005/8/layout/radial5"/>
    <dgm:cxn modelId="{37BA1922-196F-324F-8442-071C30CA7429}" type="presParOf" srcId="{A619EAD1-B841-9245-AE78-7CCBB3F7DBB5}" destId="{D4F91C55-6192-E54D-9193-CF34B01CE631}" srcOrd="0" destOrd="0" presId="urn:microsoft.com/office/officeart/2005/8/layout/radial5"/>
    <dgm:cxn modelId="{EC186E21-51F1-AE44-BBF6-41E52050ED74}" type="presParOf" srcId="{777820F2-42C7-EC45-8AF2-7B0C27D41C44}" destId="{FCD875D0-2421-654C-8F66-F0637C430C1C}" srcOrd="6" destOrd="0" presId="urn:microsoft.com/office/officeart/2005/8/layout/radial5"/>
    <dgm:cxn modelId="{D9F4A95E-FB56-6D43-8BBA-B5EFA6DAC8BA}" type="presParOf" srcId="{777820F2-42C7-EC45-8AF2-7B0C27D41C44}" destId="{C3440C5F-B26C-6D40-8BBF-190BD0B1930F}" srcOrd="7" destOrd="0" presId="urn:microsoft.com/office/officeart/2005/8/layout/radial5"/>
    <dgm:cxn modelId="{0ADCB903-798E-E142-8B35-07D21A024398}" type="presParOf" srcId="{C3440C5F-B26C-6D40-8BBF-190BD0B1930F}" destId="{F59189BC-8C20-AE49-996C-CABDD1A93A06}" srcOrd="0" destOrd="0" presId="urn:microsoft.com/office/officeart/2005/8/layout/radial5"/>
    <dgm:cxn modelId="{EB636760-42AD-7C4A-88D6-61E4C3A6BA41}" type="presParOf" srcId="{777820F2-42C7-EC45-8AF2-7B0C27D41C44}" destId="{1F751AED-D11B-DB4C-90D9-487D5A444835}" srcOrd="8" destOrd="0" presId="urn:microsoft.com/office/officeart/2005/8/layout/radial5"/>
    <dgm:cxn modelId="{AC45D19F-1D66-604F-946F-0725C7132932}" type="presParOf" srcId="{777820F2-42C7-EC45-8AF2-7B0C27D41C44}" destId="{CB6493FE-5935-9444-A2E6-69D7C0FE81FB}" srcOrd="9" destOrd="0" presId="urn:microsoft.com/office/officeart/2005/8/layout/radial5"/>
    <dgm:cxn modelId="{5482B93F-8EFC-214B-84AE-7F0C8E8AC0F7}" type="presParOf" srcId="{CB6493FE-5935-9444-A2E6-69D7C0FE81FB}" destId="{A142FA28-F4D4-A441-B144-3ADFE48B6C68}" srcOrd="0" destOrd="0" presId="urn:microsoft.com/office/officeart/2005/8/layout/radial5"/>
    <dgm:cxn modelId="{C5AF04A5-EEA3-DF4F-90DA-9236A80AD50C}" type="presParOf" srcId="{777820F2-42C7-EC45-8AF2-7B0C27D41C44}" destId="{E8C33926-B3D7-C44A-ABF0-335C421A5D6B}"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2A524CA-52F5-6D46-A5E2-2237D05CEFD6}" type="doc">
      <dgm:prSet loTypeId="urn:microsoft.com/office/officeart/2005/8/layout/radial3" loCatId="" qsTypeId="urn:microsoft.com/office/officeart/2005/8/quickstyle/simple1" qsCatId="simple" csTypeId="urn:microsoft.com/office/officeart/2005/8/colors/colorful4" csCatId="colorful" phldr="1"/>
      <dgm:spPr/>
      <dgm:t>
        <a:bodyPr/>
        <a:lstStyle/>
        <a:p>
          <a:endParaRPr lang="en-GB"/>
        </a:p>
      </dgm:t>
    </dgm:pt>
    <dgm:pt modelId="{A92F0B6C-55F0-6D48-B660-9D8876213A2C}">
      <dgm:prSet phldrT="[Text]"/>
      <dgm:spPr/>
      <dgm:t>
        <a:bodyPr/>
        <a:lstStyle/>
        <a:p>
          <a:r>
            <a:rPr lang="en-GB" dirty="0"/>
            <a:t>Employers</a:t>
          </a:r>
        </a:p>
      </dgm:t>
    </dgm:pt>
    <dgm:pt modelId="{53D47BED-139B-AA4B-9AE3-7F5380EB6C3E}" type="parTrans" cxnId="{E75DAA7B-57F6-0F4B-9140-818C3ECEB7D7}">
      <dgm:prSet/>
      <dgm:spPr/>
      <dgm:t>
        <a:bodyPr/>
        <a:lstStyle/>
        <a:p>
          <a:endParaRPr lang="en-GB"/>
        </a:p>
      </dgm:t>
    </dgm:pt>
    <dgm:pt modelId="{71B6AD45-CDF7-EB4F-BCA7-221B4F1BE442}" type="sibTrans" cxnId="{E75DAA7B-57F6-0F4B-9140-818C3ECEB7D7}">
      <dgm:prSet/>
      <dgm:spPr/>
      <dgm:t>
        <a:bodyPr/>
        <a:lstStyle/>
        <a:p>
          <a:endParaRPr lang="en-GB"/>
        </a:p>
      </dgm:t>
    </dgm:pt>
    <dgm:pt modelId="{16818A8B-29B8-7948-A021-28F12BE61A4E}">
      <dgm:prSet phldrT="[Text]" custT="1"/>
      <dgm:spPr/>
      <dgm:t>
        <a:bodyPr/>
        <a:lstStyle/>
        <a:p>
          <a:r>
            <a:rPr lang="en-GB" sz="1200" dirty="0"/>
            <a:t>Understanding persons </a:t>
          </a:r>
        </a:p>
        <a:p>
          <a:r>
            <a:rPr lang="en-GB" sz="1200" dirty="0"/>
            <a:t>with disability</a:t>
          </a:r>
        </a:p>
      </dgm:t>
    </dgm:pt>
    <dgm:pt modelId="{5AA83EBD-BDF3-754B-87F8-736C106BEEB9}" type="parTrans" cxnId="{FD5A6569-A638-9F4D-8BBC-BB9E2CED7E55}">
      <dgm:prSet/>
      <dgm:spPr/>
      <dgm:t>
        <a:bodyPr/>
        <a:lstStyle/>
        <a:p>
          <a:endParaRPr lang="en-GB"/>
        </a:p>
      </dgm:t>
    </dgm:pt>
    <dgm:pt modelId="{290C0541-316C-F444-8B4D-A78F4C7E2B42}" type="sibTrans" cxnId="{FD5A6569-A638-9F4D-8BBC-BB9E2CED7E55}">
      <dgm:prSet/>
      <dgm:spPr/>
      <dgm:t>
        <a:bodyPr/>
        <a:lstStyle/>
        <a:p>
          <a:endParaRPr lang="en-GB"/>
        </a:p>
      </dgm:t>
    </dgm:pt>
    <dgm:pt modelId="{73E2431A-09E6-7E45-895F-D544BA5869E8}">
      <dgm:prSet phldrT="[Text]" custT="1"/>
      <dgm:spPr/>
      <dgm:t>
        <a:bodyPr/>
        <a:lstStyle/>
        <a:p>
          <a:r>
            <a:rPr lang="en-US" sz="1200" dirty="0">
              <a:effectLst/>
              <a:latin typeface="Trebuchet MS" panose="020B0703020202090204" pitchFamily="34" charset="0"/>
              <a:ea typeface="Trebuchet MS" panose="020B0703020202090204" pitchFamily="34" charset="0"/>
              <a:cs typeface="Trebuchet MS" panose="020B0703020202090204" pitchFamily="34" charset="0"/>
            </a:rPr>
            <a:t>Providing mobility in workforce</a:t>
          </a:r>
          <a:endParaRPr lang="en-GB" sz="1200" dirty="0"/>
        </a:p>
      </dgm:t>
    </dgm:pt>
    <dgm:pt modelId="{7AA7F1ED-0ED6-AB43-B51A-B7DBAD038E60}" type="parTrans" cxnId="{87D02BC2-34C8-C449-A0B3-E8DDCD5181AC}">
      <dgm:prSet/>
      <dgm:spPr/>
      <dgm:t>
        <a:bodyPr/>
        <a:lstStyle/>
        <a:p>
          <a:endParaRPr lang="en-GB"/>
        </a:p>
      </dgm:t>
    </dgm:pt>
    <dgm:pt modelId="{7AC11076-BCB4-5047-AD13-A66A5DB3B887}" type="sibTrans" cxnId="{87D02BC2-34C8-C449-A0B3-E8DDCD5181AC}">
      <dgm:prSet/>
      <dgm:spPr/>
      <dgm:t>
        <a:bodyPr/>
        <a:lstStyle/>
        <a:p>
          <a:endParaRPr lang="en-GB"/>
        </a:p>
      </dgm:t>
    </dgm:pt>
    <dgm:pt modelId="{FBD2DC4E-9417-664E-9B29-53CBA355EF63}">
      <dgm:prSet phldrT="[Text]" custT="1"/>
      <dgm:spPr/>
      <dgm:t>
        <a:bodyPr/>
        <a:lstStyle/>
        <a:p>
          <a:pPr>
            <a:buClr>
              <a:srgbClr val="264796"/>
            </a:buClr>
            <a:buSzPts val="1000"/>
            <a:buFont typeface="+mj-lt"/>
            <a:buAutoNum type="arabicPeriod"/>
          </a:pPr>
          <a:r>
            <a:rPr lang="en-GB" sz="1200" dirty="0"/>
            <a:t>Providing Reasonable accommodation</a:t>
          </a:r>
        </a:p>
      </dgm:t>
    </dgm:pt>
    <dgm:pt modelId="{A6DB28DF-50AA-234C-8B73-F5318F2EAB2D}" type="parTrans" cxnId="{B1CC0260-594B-374D-B6E3-7D40BCED13E4}">
      <dgm:prSet/>
      <dgm:spPr/>
      <dgm:t>
        <a:bodyPr/>
        <a:lstStyle/>
        <a:p>
          <a:endParaRPr lang="en-GB"/>
        </a:p>
      </dgm:t>
    </dgm:pt>
    <dgm:pt modelId="{94A8AD96-6DD8-AA4E-AD27-B9D9CEAC8522}" type="sibTrans" cxnId="{B1CC0260-594B-374D-B6E3-7D40BCED13E4}">
      <dgm:prSet/>
      <dgm:spPr/>
      <dgm:t>
        <a:bodyPr/>
        <a:lstStyle/>
        <a:p>
          <a:endParaRPr lang="en-GB"/>
        </a:p>
      </dgm:t>
    </dgm:pt>
    <dgm:pt modelId="{C5698E19-8422-8C43-B7AD-ADD038FA3340}">
      <dgm:prSet phldrT="[Text]" custT="1"/>
      <dgm:spPr/>
      <dgm:t>
        <a:bodyPr/>
        <a:lstStyle/>
        <a:p>
          <a:r>
            <a:rPr lang="en-US" sz="1100" dirty="0">
              <a:latin typeface="Trebuchet MS" panose="020B0703020202090204" pitchFamily="34" charset="0"/>
              <a:ea typeface="Trebuchet MS" panose="020B0703020202090204" pitchFamily="34" charset="0"/>
              <a:cs typeface="Trebuchet MS" panose="020B0703020202090204" pitchFamily="34" charset="0"/>
            </a:rPr>
            <a:t>T</a:t>
          </a:r>
          <a:r>
            <a:rPr lang="en-US" sz="1100" dirty="0">
              <a:effectLst/>
              <a:latin typeface="Trebuchet MS" panose="020B0703020202090204" pitchFamily="34" charset="0"/>
              <a:ea typeface="Trebuchet MS" panose="020B0703020202090204" pitchFamily="34" charset="0"/>
              <a:cs typeface="Trebuchet MS" panose="020B0703020202090204" pitchFamily="34" charset="0"/>
            </a:rPr>
            <a:t>he</a:t>
          </a:r>
          <a:r>
            <a:rPr lang="en-US" sz="1100" spc="7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100" spc="-10" dirty="0">
              <a:effectLst/>
              <a:latin typeface="Trebuchet MS" panose="020B0703020202090204" pitchFamily="34" charset="0"/>
              <a:ea typeface="Trebuchet MS" panose="020B0703020202090204" pitchFamily="34" charset="0"/>
              <a:cs typeface="Trebuchet MS" panose="020B0703020202090204" pitchFamily="34" charset="0"/>
            </a:rPr>
            <a:t>attitude</a:t>
          </a:r>
          <a:r>
            <a:rPr lang="en-ID" sz="1100" spc="-10" dirty="0">
              <a:latin typeface="Trebuchet MS" panose="020B0703020202090204" pitchFamily="34" charset="0"/>
              <a:ea typeface="Trebuchet MS" panose="020B0703020202090204" pitchFamily="34" charset="0"/>
              <a:cs typeface="Trebuchet MS" panose="020B0703020202090204" pitchFamily="34" charset="0"/>
            </a:rPr>
            <a:t> </a:t>
          </a:r>
          <a:r>
            <a:rPr lang="en-US" sz="1100" dirty="0">
              <a:effectLst/>
              <a:latin typeface="Trebuchet MS" panose="020B0703020202090204" pitchFamily="34" charset="0"/>
              <a:ea typeface="Trebuchet MS" panose="020B0703020202090204" pitchFamily="34" charset="0"/>
              <a:cs typeface="Trebuchet MS" panose="020B0703020202090204" pitchFamily="34" charset="0"/>
            </a:rPr>
            <a:t>of the persons with visual impairment</a:t>
          </a:r>
          <a:endParaRPr lang="en-GB" sz="1100" dirty="0"/>
        </a:p>
      </dgm:t>
    </dgm:pt>
    <dgm:pt modelId="{E0CD9547-8CC5-8B4E-8288-58617F6F86B8}" type="parTrans" cxnId="{844F4FE0-7D25-F743-B2CB-9B54819DBCF9}">
      <dgm:prSet/>
      <dgm:spPr/>
      <dgm:t>
        <a:bodyPr/>
        <a:lstStyle/>
        <a:p>
          <a:endParaRPr lang="en-GB"/>
        </a:p>
      </dgm:t>
    </dgm:pt>
    <dgm:pt modelId="{3C6E16C0-4243-1040-95E4-9F280B2281B8}" type="sibTrans" cxnId="{844F4FE0-7D25-F743-B2CB-9B54819DBCF9}">
      <dgm:prSet/>
      <dgm:spPr/>
      <dgm:t>
        <a:bodyPr/>
        <a:lstStyle/>
        <a:p>
          <a:endParaRPr lang="en-GB"/>
        </a:p>
      </dgm:t>
    </dgm:pt>
    <dgm:pt modelId="{3D66E3D8-9EB5-0742-A255-664AC5877E97}" type="pres">
      <dgm:prSet presAssocID="{A2A524CA-52F5-6D46-A5E2-2237D05CEFD6}" presName="composite" presStyleCnt="0">
        <dgm:presLayoutVars>
          <dgm:chMax val="1"/>
          <dgm:dir/>
          <dgm:resizeHandles val="exact"/>
        </dgm:presLayoutVars>
      </dgm:prSet>
      <dgm:spPr/>
    </dgm:pt>
    <dgm:pt modelId="{3E738B87-748F-8641-91A5-2FB0C73F6616}" type="pres">
      <dgm:prSet presAssocID="{A2A524CA-52F5-6D46-A5E2-2237D05CEFD6}" presName="radial" presStyleCnt="0">
        <dgm:presLayoutVars>
          <dgm:animLvl val="ctr"/>
        </dgm:presLayoutVars>
      </dgm:prSet>
      <dgm:spPr/>
    </dgm:pt>
    <dgm:pt modelId="{2B10432B-3921-5C44-8A07-84C8ACF8CCCC}" type="pres">
      <dgm:prSet presAssocID="{A92F0B6C-55F0-6D48-B660-9D8876213A2C}" presName="centerShape" presStyleLbl="vennNode1" presStyleIdx="0" presStyleCnt="5"/>
      <dgm:spPr/>
    </dgm:pt>
    <dgm:pt modelId="{3D5E4D00-B21F-A140-B252-13C8B3FEA723}" type="pres">
      <dgm:prSet presAssocID="{16818A8B-29B8-7948-A021-28F12BE61A4E}" presName="node" presStyleLbl="vennNode1" presStyleIdx="1" presStyleCnt="5" custScaleX="135596" custScaleY="101144">
        <dgm:presLayoutVars>
          <dgm:bulletEnabled val="1"/>
        </dgm:presLayoutVars>
      </dgm:prSet>
      <dgm:spPr/>
    </dgm:pt>
    <dgm:pt modelId="{1AE2391A-2B76-EF4A-9936-1D2E5B80879A}" type="pres">
      <dgm:prSet presAssocID="{73E2431A-09E6-7E45-895F-D544BA5869E8}" presName="node" presStyleLbl="vennNode1" presStyleIdx="2" presStyleCnt="5">
        <dgm:presLayoutVars>
          <dgm:bulletEnabled val="1"/>
        </dgm:presLayoutVars>
      </dgm:prSet>
      <dgm:spPr/>
    </dgm:pt>
    <dgm:pt modelId="{0CE1EDE2-5354-8D4C-8984-8C0229C9B182}" type="pres">
      <dgm:prSet presAssocID="{FBD2DC4E-9417-664E-9B29-53CBA355EF63}" presName="node" presStyleLbl="vennNode1" presStyleIdx="3" presStyleCnt="5" custScaleX="113202" custScaleY="104775">
        <dgm:presLayoutVars>
          <dgm:bulletEnabled val="1"/>
        </dgm:presLayoutVars>
      </dgm:prSet>
      <dgm:spPr/>
    </dgm:pt>
    <dgm:pt modelId="{B563266F-1E78-004A-91F4-366FEBD94FDB}" type="pres">
      <dgm:prSet presAssocID="{C5698E19-8422-8C43-B7AD-ADD038FA3340}" presName="node" presStyleLbl="vennNode1" presStyleIdx="4" presStyleCnt="5">
        <dgm:presLayoutVars>
          <dgm:bulletEnabled val="1"/>
        </dgm:presLayoutVars>
      </dgm:prSet>
      <dgm:spPr/>
    </dgm:pt>
  </dgm:ptLst>
  <dgm:cxnLst>
    <dgm:cxn modelId="{A3253103-9FE6-2D4F-8936-2790BEAF5505}" type="presOf" srcId="{16818A8B-29B8-7948-A021-28F12BE61A4E}" destId="{3D5E4D00-B21F-A140-B252-13C8B3FEA723}" srcOrd="0" destOrd="0" presId="urn:microsoft.com/office/officeart/2005/8/layout/radial3"/>
    <dgm:cxn modelId="{FE3CD90F-8C4D-5F42-BCCA-23503664EB08}" type="presOf" srcId="{73E2431A-09E6-7E45-895F-D544BA5869E8}" destId="{1AE2391A-2B76-EF4A-9936-1D2E5B80879A}" srcOrd="0" destOrd="0" presId="urn:microsoft.com/office/officeart/2005/8/layout/radial3"/>
    <dgm:cxn modelId="{77487210-7F46-4648-AC0D-18B901DFAB3C}" type="presOf" srcId="{FBD2DC4E-9417-664E-9B29-53CBA355EF63}" destId="{0CE1EDE2-5354-8D4C-8984-8C0229C9B182}" srcOrd="0" destOrd="0" presId="urn:microsoft.com/office/officeart/2005/8/layout/radial3"/>
    <dgm:cxn modelId="{B1CC0260-594B-374D-B6E3-7D40BCED13E4}" srcId="{A92F0B6C-55F0-6D48-B660-9D8876213A2C}" destId="{FBD2DC4E-9417-664E-9B29-53CBA355EF63}" srcOrd="2" destOrd="0" parTransId="{A6DB28DF-50AA-234C-8B73-F5318F2EAB2D}" sibTransId="{94A8AD96-6DD8-AA4E-AD27-B9D9CEAC8522}"/>
    <dgm:cxn modelId="{5C67FD66-217C-0E43-924C-55D33C471AF9}" type="presOf" srcId="{A2A524CA-52F5-6D46-A5E2-2237D05CEFD6}" destId="{3D66E3D8-9EB5-0742-A255-664AC5877E97}" srcOrd="0" destOrd="0" presId="urn:microsoft.com/office/officeart/2005/8/layout/radial3"/>
    <dgm:cxn modelId="{FD5A6569-A638-9F4D-8BBC-BB9E2CED7E55}" srcId="{A92F0B6C-55F0-6D48-B660-9D8876213A2C}" destId="{16818A8B-29B8-7948-A021-28F12BE61A4E}" srcOrd="0" destOrd="0" parTransId="{5AA83EBD-BDF3-754B-87F8-736C106BEEB9}" sibTransId="{290C0541-316C-F444-8B4D-A78F4C7E2B42}"/>
    <dgm:cxn modelId="{E75DAA7B-57F6-0F4B-9140-818C3ECEB7D7}" srcId="{A2A524CA-52F5-6D46-A5E2-2237D05CEFD6}" destId="{A92F0B6C-55F0-6D48-B660-9D8876213A2C}" srcOrd="0" destOrd="0" parTransId="{53D47BED-139B-AA4B-9AE3-7F5380EB6C3E}" sibTransId="{71B6AD45-CDF7-EB4F-BCA7-221B4F1BE442}"/>
    <dgm:cxn modelId="{30190FAD-FFD3-814C-819A-AE9DD2DBEF8F}" type="presOf" srcId="{C5698E19-8422-8C43-B7AD-ADD038FA3340}" destId="{B563266F-1E78-004A-91F4-366FEBD94FDB}" srcOrd="0" destOrd="0" presId="urn:microsoft.com/office/officeart/2005/8/layout/radial3"/>
    <dgm:cxn modelId="{87D02BC2-34C8-C449-A0B3-E8DDCD5181AC}" srcId="{A92F0B6C-55F0-6D48-B660-9D8876213A2C}" destId="{73E2431A-09E6-7E45-895F-D544BA5869E8}" srcOrd="1" destOrd="0" parTransId="{7AA7F1ED-0ED6-AB43-B51A-B7DBAD038E60}" sibTransId="{7AC11076-BCB4-5047-AD13-A66A5DB3B887}"/>
    <dgm:cxn modelId="{844F4FE0-7D25-F743-B2CB-9B54819DBCF9}" srcId="{A92F0B6C-55F0-6D48-B660-9D8876213A2C}" destId="{C5698E19-8422-8C43-B7AD-ADD038FA3340}" srcOrd="3" destOrd="0" parTransId="{E0CD9547-8CC5-8B4E-8288-58617F6F86B8}" sibTransId="{3C6E16C0-4243-1040-95E4-9F280B2281B8}"/>
    <dgm:cxn modelId="{04E42FEA-4398-4441-9286-10DD10EF1477}" type="presOf" srcId="{A92F0B6C-55F0-6D48-B660-9D8876213A2C}" destId="{2B10432B-3921-5C44-8A07-84C8ACF8CCCC}" srcOrd="0" destOrd="0" presId="urn:microsoft.com/office/officeart/2005/8/layout/radial3"/>
    <dgm:cxn modelId="{42B1B21A-A218-E84F-AC18-92FF7013C2BB}" type="presParOf" srcId="{3D66E3D8-9EB5-0742-A255-664AC5877E97}" destId="{3E738B87-748F-8641-91A5-2FB0C73F6616}" srcOrd="0" destOrd="0" presId="urn:microsoft.com/office/officeart/2005/8/layout/radial3"/>
    <dgm:cxn modelId="{031F3B4A-638A-6943-B033-AFC5FB198199}" type="presParOf" srcId="{3E738B87-748F-8641-91A5-2FB0C73F6616}" destId="{2B10432B-3921-5C44-8A07-84C8ACF8CCCC}" srcOrd="0" destOrd="0" presId="urn:microsoft.com/office/officeart/2005/8/layout/radial3"/>
    <dgm:cxn modelId="{4B2D4BC7-7E4B-3147-9D43-FE02EA86EEF2}" type="presParOf" srcId="{3E738B87-748F-8641-91A5-2FB0C73F6616}" destId="{3D5E4D00-B21F-A140-B252-13C8B3FEA723}" srcOrd="1" destOrd="0" presId="urn:microsoft.com/office/officeart/2005/8/layout/radial3"/>
    <dgm:cxn modelId="{54E15414-E75F-A041-B30C-A348D2818B31}" type="presParOf" srcId="{3E738B87-748F-8641-91A5-2FB0C73F6616}" destId="{1AE2391A-2B76-EF4A-9936-1D2E5B80879A}" srcOrd="2" destOrd="0" presId="urn:microsoft.com/office/officeart/2005/8/layout/radial3"/>
    <dgm:cxn modelId="{6F287E56-7674-CE4D-A800-E3597741C53E}" type="presParOf" srcId="{3E738B87-748F-8641-91A5-2FB0C73F6616}" destId="{0CE1EDE2-5354-8D4C-8984-8C0229C9B182}" srcOrd="3" destOrd="0" presId="urn:microsoft.com/office/officeart/2005/8/layout/radial3"/>
    <dgm:cxn modelId="{05E850F3-FE48-364A-AD07-CD127663706E}" type="presParOf" srcId="{3E738B87-748F-8641-91A5-2FB0C73F6616}" destId="{B563266F-1E78-004A-91F4-366FEBD94FDB}"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8C0E67C-D3D8-5D42-838E-F8A09DB159AD}" type="doc">
      <dgm:prSet loTypeId="urn:microsoft.com/office/officeart/2005/8/layout/radial5" loCatId="" qsTypeId="urn:microsoft.com/office/officeart/2005/8/quickstyle/simple2" qsCatId="simple" csTypeId="urn:microsoft.com/office/officeart/2005/8/colors/accent2_2" csCatId="accent2" phldr="1"/>
      <dgm:spPr/>
      <dgm:t>
        <a:bodyPr/>
        <a:lstStyle/>
        <a:p>
          <a:endParaRPr lang="en-GB"/>
        </a:p>
      </dgm:t>
    </dgm:pt>
    <dgm:pt modelId="{074D529E-3A4E-C44B-BFA9-E2D342EB0D8B}">
      <dgm:prSet phldrT="[Text]"/>
      <dgm:spPr/>
      <dgm:t>
        <a:bodyPr/>
        <a:lstStyle/>
        <a:p>
          <a:r>
            <a:rPr lang="en-GB" dirty="0"/>
            <a:t>Unemployed</a:t>
          </a:r>
        </a:p>
      </dgm:t>
    </dgm:pt>
    <dgm:pt modelId="{E72E7AE4-B0DB-AF42-8E1F-790AF389EC78}" type="parTrans" cxnId="{1B0C4489-E528-5541-B9DC-4E824B8C2B21}">
      <dgm:prSet/>
      <dgm:spPr/>
      <dgm:t>
        <a:bodyPr/>
        <a:lstStyle/>
        <a:p>
          <a:endParaRPr lang="en-GB"/>
        </a:p>
      </dgm:t>
    </dgm:pt>
    <dgm:pt modelId="{B6DE7C87-58CC-A643-9D92-635F78684E55}" type="sibTrans" cxnId="{1B0C4489-E528-5541-B9DC-4E824B8C2B21}">
      <dgm:prSet/>
      <dgm:spPr/>
      <dgm:t>
        <a:bodyPr/>
        <a:lstStyle/>
        <a:p>
          <a:endParaRPr lang="en-GB"/>
        </a:p>
      </dgm:t>
    </dgm:pt>
    <dgm:pt modelId="{9C7BB157-598E-BA44-B4A1-92576D4F90B5}">
      <dgm:prSet phldrT="[Text]"/>
      <dgm:spPr/>
      <dgm:t>
        <a:bodyPr/>
        <a:lstStyle/>
        <a:p>
          <a:r>
            <a:rPr lang="en-GB" dirty="0"/>
            <a:t>Heath issues: stamina and long hour work duration</a:t>
          </a:r>
        </a:p>
      </dgm:t>
    </dgm:pt>
    <dgm:pt modelId="{70ACDEF7-ECDD-2446-BDF8-ECCAAB430136}" type="parTrans" cxnId="{C833F734-0DA1-9048-9811-BA20D81E46EB}">
      <dgm:prSet/>
      <dgm:spPr/>
      <dgm:t>
        <a:bodyPr/>
        <a:lstStyle/>
        <a:p>
          <a:endParaRPr lang="en-GB" dirty="0"/>
        </a:p>
      </dgm:t>
    </dgm:pt>
    <dgm:pt modelId="{7EC44A7C-ED65-CF48-9D76-647AC395F9B4}" type="sibTrans" cxnId="{C833F734-0DA1-9048-9811-BA20D81E46EB}">
      <dgm:prSet/>
      <dgm:spPr/>
      <dgm:t>
        <a:bodyPr/>
        <a:lstStyle/>
        <a:p>
          <a:endParaRPr lang="en-GB"/>
        </a:p>
      </dgm:t>
    </dgm:pt>
    <dgm:pt modelId="{CF6948D2-B373-424D-9922-70CAF195957A}">
      <dgm:prSet phldrT="[Text]"/>
      <dgm:spPr/>
      <dgm:t>
        <a:bodyPr/>
        <a:lstStyle/>
        <a:p>
          <a:r>
            <a:rPr lang="en-GB" dirty="0"/>
            <a:t>Bullying based on experience</a:t>
          </a:r>
        </a:p>
      </dgm:t>
    </dgm:pt>
    <dgm:pt modelId="{74FBC890-C28F-F346-AB0F-47B8C51E2D0D}" type="parTrans" cxnId="{5AF3A363-5E22-A24B-ABE3-0CCDEDCA78B9}">
      <dgm:prSet/>
      <dgm:spPr/>
      <dgm:t>
        <a:bodyPr/>
        <a:lstStyle/>
        <a:p>
          <a:endParaRPr lang="en-GB" dirty="0"/>
        </a:p>
      </dgm:t>
    </dgm:pt>
    <dgm:pt modelId="{57B07F14-3A91-0C4D-9697-4924757852D2}" type="sibTrans" cxnId="{5AF3A363-5E22-A24B-ABE3-0CCDEDCA78B9}">
      <dgm:prSet/>
      <dgm:spPr/>
      <dgm:t>
        <a:bodyPr/>
        <a:lstStyle/>
        <a:p>
          <a:endParaRPr lang="en-GB"/>
        </a:p>
      </dgm:t>
    </dgm:pt>
    <dgm:pt modelId="{BC3A1C68-B4B3-8844-86FD-DE1E8CAE671E}">
      <dgm:prSet phldrT="[Text]"/>
      <dgm:spPr/>
      <dgm:t>
        <a:bodyPr/>
        <a:lstStyle/>
        <a:p>
          <a:r>
            <a:rPr lang="en-GB" dirty="0"/>
            <a:t>Transportation</a:t>
          </a:r>
        </a:p>
      </dgm:t>
    </dgm:pt>
    <dgm:pt modelId="{BEF4D4D5-AA43-624A-B102-335604A7E866}" type="parTrans" cxnId="{AC49E68D-21E9-A84E-A640-CE91516653C0}">
      <dgm:prSet/>
      <dgm:spPr/>
      <dgm:t>
        <a:bodyPr/>
        <a:lstStyle/>
        <a:p>
          <a:endParaRPr lang="en-GB" dirty="0"/>
        </a:p>
      </dgm:t>
    </dgm:pt>
    <dgm:pt modelId="{52AF2DC3-7582-9846-B352-85905213C855}" type="sibTrans" cxnId="{AC49E68D-21E9-A84E-A640-CE91516653C0}">
      <dgm:prSet/>
      <dgm:spPr/>
      <dgm:t>
        <a:bodyPr/>
        <a:lstStyle/>
        <a:p>
          <a:endParaRPr lang="en-GB"/>
        </a:p>
      </dgm:t>
    </dgm:pt>
    <dgm:pt modelId="{29EEBBA2-21A2-5E4B-AEA3-DEB45759D1B6}">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pc="0" dirty="0">
            <a:effectLst/>
            <a:latin typeface="Trebuchet MS" panose="020B0703020202090204" pitchFamily="34" charset="0"/>
            <a:ea typeface="Trebuchet MS" panose="020B0703020202090204" pitchFamily="34" charset="0"/>
            <a:cs typeface="Trebuchet MS" panose="020B0703020202090204" pitchFamily="34" charset="0"/>
          </a:endParaRPr>
        </a:p>
      </dgm:t>
    </dgm:pt>
    <dgm:pt modelId="{992DBF6F-DF39-024E-A406-D4906D0B46A5}" type="parTrans" cxnId="{2FD305EE-8E70-BB4A-BB5C-85EB517EE09D}">
      <dgm:prSet/>
      <dgm:spPr/>
      <dgm:t>
        <a:bodyPr/>
        <a:lstStyle/>
        <a:p>
          <a:endParaRPr lang="en-GB" dirty="0"/>
        </a:p>
      </dgm:t>
    </dgm:pt>
    <dgm:pt modelId="{9C664EC2-63BB-5B4B-8434-ACA4C5F52E39}" type="sibTrans" cxnId="{2FD305EE-8E70-BB4A-BB5C-85EB517EE09D}">
      <dgm:prSet/>
      <dgm:spPr/>
      <dgm:t>
        <a:bodyPr/>
        <a:lstStyle/>
        <a:p>
          <a:endParaRPr lang="en-GB"/>
        </a:p>
      </dgm:t>
    </dgm:pt>
    <dgm:pt modelId="{78096FF7-A8CB-C748-9CD9-97CF430A99EA}">
      <dgm:prSet/>
      <dgm:spPr/>
      <dgm:t>
        <a:bodyPr/>
        <a:lstStyle/>
        <a:p>
          <a:r>
            <a:rPr lang="en-US" spc="0" dirty="0">
              <a:effectLst/>
              <a:latin typeface="Trebuchet MS" panose="020B0703020202090204" pitchFamily="34" charset="0"/>
              <a:ea typeface="Trebuchet MS" panose="020B0703020202090204" pitchFamily="34" charset="0"/>
              <a:cs typeface="Trebuchet MS" panose="020B0703020202090204" pitchFamily="34" charset="0"/>
            </a:rPr>
            <a:t>No one indicated that their family members were against their getting jobs </a:t>
          </a:r>
          <a:endParaRPr lang="en-US" dirty="0"/>
        </a:p>
      </dgm:t>
    </dgm:pt>
    <dgm:pt modelId="{61130B50-A2E6-6049-864A-9392CE7C99B7}" type="parTrans" cxnId="{E9BC1CAB-48FC-1D4B-9DEC-263EECEEA667}">
      <dgm:prSet/>
      <dgm:spPr/>
      <dgm:t>
        <a:bodyPr/>
        <a:lstStyle/>
        <a:p>
          <a:endParaRPr lang="en-GB" dirty="0"/>
        </a:p>
      </dgm:t>
    </dgm:pt>
    <dgm:pt modelId="{C58C8E1C-9585-7344-B900-A97F2F855CAB}" type="sibTrans" cxnId="{E9BC1CAB-48FC-1D4B-9DEC-263EECEEA667}">
      <dgm:prSet/>
      <dgm:spPr/>
      <dgm:t>
        <a:bodyPr/>
        <a:lstStyle/>
        <a:p>
          <a:endParaRPr lang="en-GB"/>
        </a:p>
      </dgm:t>
    </dgm:pt>
    <dgm:pt modelId="{8AA75AF4-720F-6742-90FC-D867DB13FED1}" type="pres">
      <dgm:prSet presAssocID="{B8C0E67C-D3D8-5D42-838E-F8A09DB159AD}" presName="Name0" presStyleCnt="0">
        <dgm:presLayoutVars>
          <dgm:chMax val="1"/>
          <dgm:dir/>
          <dgm:animLvl val="ctr"/>
          <dgm:resizeHandles val="exact"/>
        </dgm:presLayoutVars>
      </dgm:prSet>
      <dgm:spPr/>
    </dgm:pt>
    <dgm:pt modelId="{1F184978-FE1D-D347-8528-C3E8E4AA6F8C}" type="pres">
      <dgm:prSet presAssocID="{074D529E-3A4E-C44B-BFA9-E2D342EB0D8B}" presName="centerShape" presStyleLbl="node0" presStyleIdx="0" presStyleCnt="1"/>
      <dgm:spPr/>
    </dgm:pt>
    <dgm:pt modelId="{BA1372E1-A02D-D043-9913-339E555651F7}" type="pres">
      <dgm:prSet presAssocID="{70ACDEF7-ECDD-2446-BDF8-ECCAAB430136}" presName="parTrans" presStyleLbl="sibTrans2D1" presStyleIdx="0" presStyleCnt="5"/>
      <dgm:spPr/>
    </dgm:pt>
    <dgm:pt modelId="{D946AA0E-7A1F-F246-9E7B-F0E0051B3204}" type="pres">
      <dgm:prSet presAssocID="{70ACDEF7-ECDD-2446-BDF8-ECCAAB430136}" presName="connectorText" presStyleLbl="sibTrans2D1" presStyleIdx="0" presStyleCnt="5"/>
      <dgm:spPr/>
    </dgm:pt>
    <dgm:pt modelId="{81596502-7524-6941-9B34-B76C7FC1912C}" type="pres">
      <dgm:prSet presAssocID="{9C7BB157-598E-BA44-B4A1-92576D4F90B5}" presName="node" presStyleLbl="node1" presStyleIdx="0" presStyleCnt="5">
        <dgm:presLayoutVars>
          <dgm:bulletEnabled val="1"/>
        </dgm:presLayoutVars>
      </dgm:prSet>
      <dgm:spPr/>
    </dgm:pt>
    <dgm:pt modelId="{F5A1DBFE-F7BF-F548-A998-B720A0D90140}" type="pres">
      <dgm:prSet presAssocID="{74FBC890-C28F-F346-AB0F-47B8C51E2D0D}" presName="parTrans" presStyleLbl="sibTrans2D1" presStyleIdx="1" presStyleCnt="5"/>
      <dgm:spPr/>
    </dgm:pt>
    <dgm:pt modelId="{31B7B438-0CDA-5F44-A143-FE246BC2D93F}" type="pres">
      <dgm:prSet presAssocID="{74FBC890-C28F-F346-AB0F-47B8C51E2D0D}" presName="connectorText" presStyleLbl="sibTrans2D1" presStyleIdx="1" presStyleCnt="5"/>
      <dgm:spPr/>
    </dgm:pt>
    <dgm:pt modelId="{86B7B678-29C5-014C-BC3C-CADD765ED803}" type="pres">
      <dgm:prSet presAssocID="{CF6948D2-B373-424D-9922-70CAF195957A}" presName="node" presStyleLbl="node1" presStyleIdx="1" presStyleCnt="5">
        <dgm:presLayoutVars>
          <dgm:bulletEnabled val="1"/>
        </dgm:presLayoutVars>
      </dgm:prSet>
      <dgm:spPr/>
    </dgm:pt>
    <dgm:pt modelId="{9F5F529D-39B7-0F4F-9176-47A5D4562DC6}" type="pres">
      <dgm:prSet presAssocID="{BEF4D4D5-AA43-624A-B102-335604A7E866}" presName="parTrans" presStyleLbl="sibTrans2D1" presStyleIdx="2" presStyleCnt="5"/>
      <dgm:spPr/>
    </dgm:pt>
    <dgm:pt modelId="{62075356-D949-7643-B3C7-97E3AFBCF3EC}" type="pres">
      <dgm:prSet presAssocID="{BEF4D4D5-AA43-624A-B102-335604A7E866}" presName="connectorText" presStyleLbl="sibTrans2D1" presStyleIdx="2" presStyleCnt="5"/>
      <dgm:spPr/>
    </dgm:pt>
    <dgm:pt modelId="{E262EA94-7D03-4549-94CF-7B704BD8635A}" type="pres">
      <dgm:prSet presAssocID="{BC3A1C68-B4B3-8844-86FD-DE1E8CAE671E}" presName="node" presStyleLbl="node1" presStyleIdx="2" presStyleCnt="5">
        <dgm:presLayoutVars>
          <dgm:bulletEnabled val="1"/>
        </dgm:presLayoutVars>
      </dgm:prSet>
      <dgm:spPr/>
    </dgm:pt>
    <dgm:pt modelId="{94511B92-8046-BA43-9368-D9CC59D38516}" type="pres">
      <dgm:prSet presAssocID="{61130B50-A2E6-6049-864A-9392CE7C99B7}" presName="parTrans" presStyleLbl="sibTrans2D1" presStyleIdx="3" presStyleCnt="5"/>
      <dgm:spPr/>
    </dgm:pt>
    <dgm:pt modelId="{F67246F5-F525-4E45-A291-33A65E8DA7B3}" type="pres">
      <dgm:prSet presAssocID="{61130B50-A2E6-6049-864A-9392CE7C99B7}" presName="connectorText" presStyleLbl="sibTrans2D1" presStyleIdx="3" presStyleCnt="5"/>
      <dgm:spPr/>
    </dgm:pt>
    <dgm:pt modelId="{FFF4587E-2FF4-4E44-8D56-32287E1A8918}" type="pres">
      <dgm:prSet presAssocID="{78096FF7-A8CB-C748-9CD9-97CF430A99EA}" presName="node" presStyleLbl="node1" presStyleIdx="3" presStyleCnt="5">
        <dgm:presLayoutVars>
          <dgm:bulletEnabled val="1"/>
        </dgm:presLayoutVars>
      </dgm:prSet>
      <dgm:spPr/>
    </dgm:pt>
    <dgm:pt modelId="{0840A70E-9C0D-464E-87C6-56B934B10311}" type="pres">
      <dgm:prSet presAssocID="{992DBF6F-DF39-024E-A406-D4906D0B46A5}" presName="parTrans" presStyleLbl="sibTrans2D1" presStyleIdx="4" presStyleCnt="5"/>
      <dgm:spPr/>
    </dgm:pt>
    <dgm:pt modelId="{29F6C3BF-DB41-8742-AFCA-D208AC3A53F7}" type="pres">
      <dgm:prSet presAssocID="{992DBF6F-DF39-024E-A406-D4906D0B46A5}" presName="connectorText" presStyleLbl="sibTrans2D1" presStyleIdx="4" presStyleCnt="5"/>
      <dgm:spPr/>
    </dgm:pt>
    <dgm:pt modelId="{13DA253F-FF5E-4849-AB62-EC532FB445AB}" type="pres">
      <dgm:prSet presAssocID="{29EEBBA2-21A2-5E4B-AEA3-DEB45759D1B6}" presName="node" presStyleLbl="node1" presStyleIdx="4" presStyleCnt="5">
        <dgm:presLayoutVars>
          <dgm:bulletEnabled val="1"/>
        </dgm:presLayoutVars>
      </dgm:prSet>
      <dgm:spPr/>
    </dgm:pt>
  </dgm:ptLst>
  <dgm:cxnLst>
    <dgm:cxn modelId="{CEBAFB08-73BF-BD4F-BFB8-14A5D5123530}" type="presOf" srcId="{61130B50-A2E6-6049-864A-9392CE7C99B7}" destId="{F67246F5-F525-4E45-A291-33A65E8DA7B3}" srcOrd="1" destOrd="0" presId="urn:microsoft.com/office/officeart/2005/8/layout/radial5"/>
    <dgm:cxn modelId="{F2F53E1F-439B-784A-A3F2-2B114743D8F3}" type="presOf" srcId="{074D529E-3A4E-C44B-BFA9-E2D342EB0D8B}" destId="{1F184978-FE1D-D347-8528-C3E8E4AA6F8C}" srcOrd="0" destOrd="0" presId="urn:microsoft.com/office/officeart/2005/8/layout/radial5"/>
    <dgm:cxn modelId="{34112020-F7B6-8C41-B53F-1D776FBCBB98}" type="presOf" srcId="{BC3A1C68-B4B3-8844-86FD-DE1E8CAE671E}" destId="{E262EA94-7D03-4549-94CF-7B704BD8635A}" srcOrd="0" destOrd="0" presId="urn:microsoft.com/office/officeart/2005/8/layout/radial5"/>
    <dgm:cxn modelId="{90EEC824-38DB-A04B-85F9-D8D85BABD474}" type="presOf" srcId="{29EEBBA2-21A2-5E4B-AEA3-DEB45759D1B6}" destId="{13DA253F-FF5E-4849-AB62-EC532FB445AB}" srcOrd="0" destOrd="0" presId="urn:microsoft.com/office/officeart/2005/8/layout/radial5"/>
    <dgm:cxn modelId="{327C6D25-1431-5846-9AA6-710AF7F9CC22}" type="presOf" srcId="{70ACDEF7-ECDD-2446-BDF8-ECCAAB430136}" destId="{D946AA0E-7A1F-F246-9E7B-F0E0051B3204}" srcOrd="1" destOrd="0" presId="urn:microsoft.com/office/officeart/2005/8/layout/radial5"/>
    <dgm:cxn modelId="{CCAF9626-1781-744D-8099-0AF2D564FDF4}" type="presOf" srcId="{70ACDEF7-ECDD-2446-BDF8-ECCAAB430136}" destId="{BA1372E1-A02D-D043-9913-339E555651F7}" srcOrd="0" destOrd="0" presId="urn:microsoft.com/office/officeart/2005/8/layout/radial5"/>
    <dgm:cxn modelId="{15AADA2B-A6C0-6B44-8A7A-4C6B30145F3B}" type="presOf" srcId="{BEF4D4D5-AA43-624A-B102-335604A7E866}" destId="{62075356-D949-7643-B3C7-97E3AFBCF3EC}" srcOrd="1" destOrd="0" presId="urn:microsoft.com/office/officeart/2005/8/layout/radial5"/>
    <dgm:cxn modelId="{C833F734-0DA1-9048-9811-BA20D81E46EB}" srcId="{074D529E-3A4E-C44B-BFA9-E2D342EB0D8B}" destId="{9C7BB157-598E-BA44-B4A1-92576D4F90B5}" srcOrd="0" destOrd="0" parTransId="{70ACDEF7-ECDD-2446-BDF8-ECCAAB430136}" sibTransId="{7EC44A7C-ED65-CF48-9D76-647AC395F9B4}"/>
    <dgm:cxn modelId="{8446EC5C-CF76-6741-A1C0-EAA9DD687CB4}" type="presOf" srcId="{74FBC890-C28F-F346-AB0F-47B8C51E2D0D}" destId="{31B7B438-0CDA-5F44-A143-FE246BC2D93F}" srcOrd="1" destOrd="0" presId="urn:microsoft.com/office/officeart/2005/8/layout/radial5"/>
    <dgm:cxn modelId="{BA83E441-9463-C541-84D0-4DC68932B99E}" type="presOf" srcId="{992DBF6F-DF39-024E-A406-D4906D0B46A5}" destId="{29F6C3BF-DB41-8742-AFCA-D208AC3A53F7}" srcOrd="1" destOrd="0" presId="urn:microsoft.com/office/officeart/2005/8/layout/radial5"/>
    <dgm:cxn modelId="{AC48B262-B886-8A46-A6E5-9335CACC344A}" type="presOf" srcId="{78096FF7-A8CB-C748-9CD9-97CF430A99EA}" destId="{FFF4587E-2FF4-4E44-8D56-32287E1A8918}" srcOrd="0" destOrd="0" presId="urn:microsoft.com/office/officeart/2005/8/layout/radial5"/>
    <dgm:cxn modelId="{5AF3A363-5E22-A24B-ABE3-0CCDEDCA78B9}" srcId="{074D529E-3A4E-C44B-BFA9-E2D342EB0D8B}" destId="{CF6948D2-B373-424D-9922-70CAF195957A}" srcOrd="1" destOrd="0" parTransId="{74FBC890-C28F-F346-AB0F-47B8C51E2D0D}" sibTransId="{57B07F14-3A91-0C4D-9697-4924757852D2}"/>
    <dgm:cxn modelId="{D711A16E-2107-E149-BD40-358FC2AB3CCE}" type="presOf" srcId="{B8C0E67C-D3D8-5D42-838E-F8A09DB159AD}" destId="{8AA75AF4-720F-6742-90FC-D867DB13FED1}" srcOrd="0" destOrd="0" presId="urn:microsoft.com/office/officeart/2005/8/layout/radial5"/>
    <dgm:cxn modelId="{9209D778-09D7-BB4F-9861-2F2BA757995E}" type="presOf" srcId="{61130B50-A2E6-6049-864A-9392CE7C99B7}" destId="{94511B92-8046-BA43-9368-D9CC59D38516}" srcOrd="0" destOrd="0" presId="urn:microsoft.com/office/officeart/2005/8/layout/radial5"/>
    <dgm:cxn modelId="{76D36887-924C-914F-8916-CB150DAA835B}" type="presOf" srcId="{9C7BB157-598E-BA44-B4A1-92576D4F90B5}" destId="{81596502-7524-6941-9B34-B76C7FC1912C}" srcOrd="0" destOrd="0" presId="urn:microsoft.com/office/officeart/2005/8/layout/radial5"/>
    <dgm:cxn modelId="{1B0C4489-E528-5541-B9DC-4E824B8C2B21}" srcId="{B8C0E67C-D3D8-5D42-838E-F8A09DB159AD}" destId="{074D529E-3A4E-C44B-BFA9-E2D342EB0D8B}" srcOrd="0" destOrd="0" parTransId="{E72E7AE4-B0DB-AF42-8E1F-790AF389EC78}" sibTransId="{B6DE7C87-58CC-A643-9D92-635F78684E55}"/>
    <dgm:cxn modelId="{AC49E68D-21E9-A84E-A640-CE91516653C0}" srcId="{074D529E-3A4E-C44B-BFA9-E2D342EB0D8B}" destId="{BC3A1C68-B4B3-8844-86FD-DE1E8CAE671E}" srcOrd="2" destOrd="0" parTransId="{BEF4D4D5-AA43-624A-B102-335604A7E866}" sibTransId="{52AF2DC3-7582-9846-B352-85905213C855}"/>
    <dgm:cxn modelId="{E9BC1CAB-48FC-1D4B-9DEC-263EECEEA667}" srcId="{074D529E-3A4E-C44B-BFA9-E2D342EB0D8B}" destId="{78096FF7-A8CB-C748-9CD9-97CF430A99EA}" srcOrd="3" destOrd="0" parTransId="{61130B50-A2E6-6049-864A-9392CE7C99B7}" sibTransId="{C58C8E1C-9585-7344-B900-A97F2F855CAB}"/>
    <dgm:cxn modelId="{50D2E3B9-0A57-654F-AE36-7F97B99856D4}" type="presOf" srcId="{992DBF6F-DF39-024E-A406-D4906D0B46A5}" destId="{0840A70E-9C0D-464E-87C6-56B934B10311}" srcOrd="0" destOrd="0" presId="urn:microsoft.com/office/officeart/2005/8/layout/radial5"/>
    <dgm:cxn modelId="{B2D55EBD-A5DA-EE43-8CCD-E24E252E9624}" type="presOf" srcId="{CF6948D2-B373-424D-9922-70CAF195957A}" destId="{86B7B678-29C5-014C-BC3C-CADD765ED803}" srcOrd="0" destOrd="0" presId="urn:microsoft.com/office/officeart/2005/8/layout/radial5"/>
    <dgm:cxn modelId="{C127F7BD-C962-EF4D-89D6-0EA01F874BC8}" type="presOf" srcId="{BEF4D4D5-AA43-624A-B102-335604A7E866}" destId="{9F5F529D-39B7-0F4F-9176-47A5D4562DC6}" srcOrd="0" destOrd="0" presId="urn:microsoft.com/office/officeart/2005/8/layout/radial5"/>
    <dgm:cxn modelId="{2C20D3D1-5577-5747-B4F4-D5F4569EAD24}" type="presOf" srcId="{74FBC890-C28F-F346-AB0F-47B8C51E2D0D}" destId="{F5A1DBFE-F7BF-F548-A998-B720A0D90140}" srcOrd="0" destOrd="0" presId="urn:microsoft.com/office/officeart/2005/8/layout/radial5"/>
    <dgm:cxn modelId="{2FD305EE-8E70-BB4A-BB5C-85EB517EE09D}" srcId="{074D529E-3A4E-C44B-BFA9-E2D342EB0D8B}" destId="{29EEBBA2-21A2-5E4B-AEA3-DEB45759D1B6}" srcOrd="4" destOrd="0" parTransId="{992DBF6F-DF39-024E-A406-D4906D0B46A5}" sibTransId="{9C664EC2-63BB-5B4B-8434-ACA4C5F52E39}"/>
    <dgm:cxn modelId="{187D0A4E-8624-DD45-A0CE-9763B2A0EF7F}" type="presParOf" srcId="{8AA75AF4-720F-6742-90FC-D867DB13FED1}" destId="{1F184978-FE1D-D347-8528-C3E8E4AA6F8C}" srcOrd="0" destOrd="0" presId="urn:microsoft.com/office/officeart/2005/8/layout/radial5"/>
    <dgm:cxn modelId="{A921A723-7EC5-A946-8DDE-272F095F0C3A}" type="presParOf" srcId="{8AA75AF4-720F-6742-90FC-D867DB13FED1}" destId="{BA1372E1-A02D-D043-9913-339E555651F7}" srcOrd="1" destOrd="0" presId="urn:microsoft.com/office/officeart/2005/8/layout/radial5"/>
    <dgm:cxn modelId="{BBBA9FF7-73DC-E445-A389-71EB338B75DF}" type="presParOf" srcId="{BA1372E1-A02D-D043-9913-339E555651F7}" destId="{D946AA0E-7A1F-F246-9E7B-F0E0051B3204}" srcOrd="0" destOrd="0" presId="urn:microsoft.com/office/officeart/2005/8/layout/radial5"/>
    <dgm:cxn modelId="{DB525C07-C853-F848-820C-FBA78BAA012E}" type="presParOf" srcId="{8AA75AF4-720F-6742-90FC-D867DB13FED1}" destId="{81596502-7524-6941-9B34-B76C7FC1912C}" srcOrd="2" destOrd="0" presId="urn:microsoft.com/office/officeart/2005/8/layout/radial5"/>
    <dgm:cxn modelId="{FE00D06F-849B-2E45-AF53-D89D417185DE}" type="presParOf" srcId="{8AA75AF4-720F-6742-90FC-D867DB13FED1}" destId="{F5A1DBFE-F7BF-F548-A998-B720A0D90140}" srcOrd="3" destOrd="0" presId="urn:microsoft.com/office/officeart/2005/8/layout/radial5"/>
    <dgm:cxn modelId="{109E1321-5827-D34F-BE93-5A24334613DB}" type="presParOf" srcId="{F5A1DBFE-F7BF-F548-A998-B720A0D90140}" destId="{31B7B438-0CDA-5F44-A143-FE246BC2D93F}" srcOrd="0" destOrd="0" presId="urn:microsoft.com/office/officeart/2005/8/layout/radial5"/>
    <dgm:cxn modelId="{6033C92F-60A2-EF49-98A5-30ECA5EFDB6D}" type="presParOf" srcId="{8AA75AF4-720F-6742-90FC-D867DB13FED1}" destId="{86B7B678-29C5-014C-BC3C-CADD765ED803}" srcOrd="4" destOrd="0" presId="urn:microsoft.com/office/officeart/2005/8/layout/radial5"/>
    <dgm:cxn modelId="{5DA3056B-BEF1-354C-B0EC-4401A6AE39C9}" type="presParOf" srcId="{8AA75AF4-720F-6742-90FC-D867DB13FED1}" destId="{9F5F529D-39B7-0F4F-9176-47A5D4562DC6}" srcOrd="5" destOrd="0" presId="urn:microsoft.com/office/officeart/2005/8/layout/radial5"/>
    <dgm:cxn modelId="{EB0199D0-D5CA-974A-BE74-C287F86465A2}" type="presParOf" srcId="{9F5F529D-39B7-0F4F-9176-47A5D4562DC6}" destId="{62075356-D949-7643-B3C7-97E3AFBCF3EC}" srcOrd="0" destOrd="0" presId="urn:microsoft.com/office/officeart/2005/8/layout/radial5"/>
    <dgm:cxn modelId="{F5D39FC9-C5DE-114C-AC20-72B1D8A2BB9C}" type="presParOf" srcId="{8AA75AF4-720F-6742-90FC-D867DB13FED1}" destId="{E262EA94-7D03-4549-94CF-7B704BD8635A}" srcOrd="6" destOrd="0" presId="urn:microsoft.com/office/officeart/2005/8/layout/radial5"/>
    <dgm:cxn modelId="{9D7440BE-B7FB-C14B-B263-D7ED07610947}" type="presParOf" srcId="{8AA75AF4-720F-6742-90FC-D867DB13FED1}" destId="{94511B92-8046-BA43-9368-D9CC59D38516}" srcOrd="7" destOrd="0" presId="urn:microsoft.com/office/officeart/2005/8/layout/radial5"/>
    <dgm:cxn modelId="{A4848089-CD1A-A942-93DE-CF1A201362C6}" type="presParOf" srcId="{94511B92-8046-BA43-9368-D9CC59D38516}" destId="{F67246F5-F525-4E45-A291-33A65E8DA7B3}" srcOrd="0" destOrd="0" presId="urn:microsoft.com/office/officeart/2005/8/layout/radial5"/>
    <dgm:cxn modelId="{AF3B29AA-91B3-D346-BC00-8C0F216942DC}" type="presParOf" srcId="{8AA75AF4-720F-6742-90FC-D867DB13FED1}" destId="{FFF4587E-2FF4-4E44-8D56-32287E1A8918}" srcOrd="8" destOrd="0" presId="urn:microsoft.com/office/officeart/2005/8/layout/radial5"/>
    <dgm:cxn modelId="{FF33D413-081A-0C4C-9BF2-2A7F52A4B1E0}" type="presParOf" srcId="{8AA75AF4-720F-6742-90FC-D867DB13FED1}" destId="{0840A70E-9C0D-464E-87C6-56B934B10311}" srcOrd="9" destOrd="0" presId="urn:microsoft.com/office/officeart/2005/8/layout/radial5"/>
    <dgm:cxn modelId="{F08CDAEA-E685-DA4B-AD0C-ECEBBD35D153}" type="presParOf" srcId="{0840A70E-9C0D-464E-87C6-56B934B10311}" destId="{29F6C3BF-DB41-8742-AFCA-D208AC3A53F7}" srcOrd="0" destOrd="0" presId="urn:microsoft.com/office/officeart/2005/8/layout/radial5"/>
    <dgm:cxn modelId="{D42E7699-B753-EC47-90B1-9A8068BC81DF}" type="presParOf" srcId="{8AA75AF4-720F-6742-90FC-D867DB13FED1}" destId="{13DA253F-FF5E-4849-AB62-EC532FB445AB}"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0D76D3-C2B9-A646-805E-C6AC707F4CB8}">
      <dsp:nvSpPr>
        <dsp:cNvPr id="0" name=""/>
        <dsp:cNvSpPr/>
      </dsp:nvSpPr>
      <dsp:spPr>
        <a:xfrm rot="10800000">
          <a:off x="1046633" y="1031"/>
          <a:ext cx="3813143" cy="542131"/>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rPr>
            <a:t>Understanding of Persons with Visual Impairment</a:t>
          </a:r>
        </a:p>
      </dsp:txBody>
      <dsp:txXfrm rot="10800000">
        <a:off x="1182166" y="1031"/>
        <a:ext cx="3677610" cy="542131"/>
      </dsp:txXfrm>
    </dsp:sp>
    <dsp:sp modelId="{B9EBC18E-BA04-3140-BDBE-2433C185C452}">
      <dsp:nvSpPr>
        <dsp:cNvPr id="0" name=""/>
        <dsp:cNvSpPr/>
      </dsp:nvSpPr>
      <dsp:spPr>
        <a:xfrm>
          <a:off x="874273" y="65312"/>
          <a:ext cx="344719" cy="41357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9000" b="-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883FCF-E6D8-484B-89F4-F8208A200534}">
      <dsp:nvSpPr>
        <dsp:cNvPr id="0" name=""/>
        <dsp:cNvSpPr/>
      </dsp:nvSpPr>
      <dsp:spPr>
        <a:xfrm rot="10800000">
          <a:off x="1070907" y="704992"/>
          <a:ext cx="3813143" cy="542131"/>
        </a:xfrm>
        <a:prstGeom prst="homePlate">
          <a:avLst/>
        </a:prstGeom>
        <a:solidFill>
          <a:schemeClr val="accent4">
            <a:hueOff val="1960178"/>
            <a:satOff val="-8155"/>
            <a:lumOff val="1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rPr>
            <a:t>Research Setting</a:t>
          </a:r>
        </a:p>
      </dsp:txBody>
      <dsp:txXfrm rot="10800000">
        <a:off x="1206440" y="704992"/>
        <a:ext cx="3677610" cy="542131"/>
      </dsp:txXfrm>
    </dsp:sp>
    <dsp:sp modelId="{E42CD9D4-F85C-934D-B036-7C0D9A117AD0}">
      <dsp:nvSpPr>
        <dsp:cNvPr id="0" name=""/>
        <dsp:cNvSpPr/>
      </dsp:nvSpPr>
      <dsp:spPr>
        <a:xfrm>
          <a:off x="849999" y="776039"/>
          <a:ext cx="441815" cy="40003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9000" b="-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DE22F4-148F-4E4C-A2C6-278ECF526DBF}">
      <dsp:nvSpPr>
        <dsp:cNvPr id="0" name=""/>
        <dsp:cNvSpPr/>
      </dsp:nvSpPr>
      <dsp:spPr>
        <a:xfrm rot="10800000">
          <a:off x="1038615" y="1408953"/>
          <a:ext cx="3813143" cy="542131"/>
        </a:xfrm>
        <a:prstGeom prst="homePlate">
          <a:avLst/>
        </a:prstGeom>
        <a:solidFill>
          <a:schemeClr val="accent4">
            <a:hueOff val="3920356"/>
            <a:satOff val="-16311"/>
            <a:lumOff val="3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rPr>
            <a:t>The Philippines</a:t>
          </a:r>
        </a:p>
      </dsp:txBody>
      <dsp:txXfrm rot="10800000">
        <a:off x="1174148" y="1408953"/>
        <a:ext cx="3677610" cy="542131"/>
      </dsp:txXfrm>
    </dsp:sp>
    <dsp:sp modelId="{97753417-8CE9-5441-AE9B-FE0958F7B998}">
      <dsp:nvSpPr>
        <dsp:cNvPr id="0" name=""/>
        <dsp:cNvSpPr/>
      </dsp:nvSpPr>
      <dsp:spPr>
        <a:xfrm>
          <a:off x="882291" y="1487226"/>
          <a:ext cx="312646" cy="385585"/>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4000" b="-3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C72448-7145-3248-AEBE-0EB175AB3702}">
      <dsp:nvSpPr>
        <dsp:cNvPr id="0" name=""/>
        <dsp:cNvSpPr/>
      </dsp:nvSpPr>
      <dsp:spPr>
        <a:xfrm rot="10800000">
          <a:off x="1055979" y="2112915"/>
          <a:ext cx="3813143" cy="542131"/>
        </a:xfrm>
        <a:prstGeom prst="homePlate">
          <a:avLst/>
        </a:prstGeom>
        <a:solidFill>
          <a:schemeClr val="accent4">
            <a:hueOff val="5880535"/>
            <a:satOff val="-24466"/>
            <a:lumOff val="5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GB" sz="1500" kern="1200" dirty="0">
              <a:solidFill>
                <a:schemeClr val="tx1"/>
              </a:solidFill>
            </a:rPr>
            <a:t>Vietnam</a:t>
          </a:r>
        </a:p>
      </dsp:txBody>
      <dsp:txXfrm rot="10800000">
        <a:off x="1191512" y="2112915"/>
        <a:ext cx="3677610" cy="542131"/>
      </dsp:txXfrm>
    </dsp:sp>
    <dsp:sp modelId="{749A3E61-6ABC-5240-A07D-75BFBE5557C0}">
      <dsp:nvSpPr>
        <dsp:cNvPr id="0" name=""/>
        <dsp:cNvSpPr/>
      </dsp:nvSpPr>
      <dsp:spPr>
        <a:xfrm>
          <a:off x="864927" y="2197753"/>
          <a:ext cx="382104" cy="372454"/>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688D96-5AF0-49D1-A3C4-6BEE1CC56E76}">
      <dsp:nvSpPr>
        <dsp:cNvPr id="0" name=""/>
        <dsp:cNvSpPr/>
      </dsp:nvSpPr>
      <dsp:spPr>
        <a:xfrm rot="10800000">
          <a:off x="1066839" y="2816876"/>
          <a:ext cx="3813143" cy="542131"/>
        </a:xfrm>
        <a:prstGeom prst="homePlate">
          <a:avLst/>
        </a:prstGeom>
        <a:solidFill>
          <a:schemeClr val="accent4">
            <a:hueOff val="7840713"/>
            <a:satOff val="-32622"/>
            <a:lumOff val="76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Indonesia</a:t>
          </a:r>
          <a:endParaRPr lang="id-ID" sz="1500" kern="1200" dirty="0">
            <a:solidFill>
              <a:schemeClr val="tx1"/>
            </a:solidFill>
          </a:endParaRPr>
        </a:p>
      </dsp:txBody>
      <dsp:txXfrm rot="10800000">
        <a:off x="1202372" y="2816876"/>
        <a:ext cx="3677610" cy="542131"/>
      </dsp:txXfrm>
    </dsp:sp>
    <dsp:sp modelId="{C10FF749-5231-4478-AEDB-2B073D8AEE6E}">
      <dsp:nvSpPr>
        <dsp:cNvPr id="0" name=""/>
        <dsp:cNvSpPr/>
      </dsp:nvSpPr>
      <dsp:spPr>
        <a:xfrm>
          <a:off x="875118" y="2855557"/>
          <a:ext cx="425545" cy="504713"/>
        </a:xfrm>
        <a:prstGeom prst="ellipse">
          <a:avLst/>
        </a:prstGeom>
        <a:blipFill rotWithShape="1">
          <a:blip xmlns:r="http://schemas.openxmlformats.org/officeDocument/2006/relationships" r:embed="rId5"/>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AA2BB3-40DA-4823-9367-7D6EA9364E67}">
      <dsp:nvSpPr>
        <dsp:cNvPr id="0" name=""/>
        <dsp:cNvSpPr/>
      </dsp:nvSpPr>
      <dsp:spPr>
        <a:xfrm rot="10800000">
          <a:off x="1065603" y="3520837"/>
          <a:ext cx="3813143" cy="542131"/>
        </a:xfrm>
        <a:prstGeom prst="homePlat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906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Summary &amp; Recommendation</a:t>
          </a:r>
          <a:endParaRPr lang="id-ID" sz="1500" kern="1200" dirty="0">
            <a:solidFill>
              <a:schemeClr val="tx1"/>
            </a:solidFill>
          </a:endParaRPr>
        </a:p>
      </dsp:txBody>
      <dsp:txXfrm rot="10800000">
        <a:off x="1201136" y="3520837"/>
        <a:ext cx="3677610" cy="542131"/>
      </dsp:txXfrm>
    </dsp:sp>
    <dsp:sp modelId="{A9AFF133-4A03-42C3-924C-49C42D788868}">
      <dsp:nvSpPr>
        <dsp:cNvPr id="0" name=""/>
        <dsp:cNvSpPr/>
      </dsp:nvSpPr>
      <dsp:spPr>
        <a:xfrm>
          <a:off x="857249" y="3565273"/>
          <a:ext cx="420601" cy="449768"/>
        </a:xfrm>
        <a:prstGeom prst="ellipse">
          <a:avLst/>
        </a:prstGeom>
        <a:blipFill rotWithShape="1">
          <a:blip xmlns:r="http://schemas.openxmlformats.org/officeDocument/2006/relationships" r:embed="rId6"/>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DEDA8-2A67-1B46-BE81-03A98FFF9A47}">
      <dsp:nvSpPr>
        <dsp:cNvPr id="0" name=""/>
        <dsp:cNvSpPr/>
      </dsp:nvSpPr>
      <dsp:spPr>
        <a:xfrm>
          <a:off x="1001108" y="1128157"/>
          <a:ext cx="1980668" cy="1223257"/>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GB" sz="1400" kern="1200" dirty="0"/>
            <a:t>Awareness of employers to employee persons with disability</a:t>
          </a:r>
        </a:p>
      </dsp:txBody>
      <dsp:txXfrm>
        <a:off x="1318015" y="1128157"/>
        <a:ext cx="1663761" cy="1223257"/>
      </dsp:txXfrm>
    </dsp:sp>
    <dsp:sp modelId="{EB95ECBC-7AFE-C04C-9EC1-3F8B75E81069}">
      <dsp:nvSpPr>
        <dsp:cNvPr id="0" name=""/>
        <dsp:cNvSpPr/>
      </dsp:nvSpPr>
      <dsp:spPr>
        <a:xfrm>
          <a:off x="231014" y="2529974"/>
          <a:ext cx="2139102" cy="727202"/>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GB" sz="1800" kern="1200" dirty="0"/>
            <a:t>Collaboration with organizations</a:t>
          </a:r>
        </a:p>
      </dsp:txBody>
      <dsp:txXfrm>
        <a:off x="573270" y="2529974"/>
        <a:ext cx="1796846" cy="727202"/>
      </dsp:txXfrm>
    </dsp:sp>
    <dsp:sp modelId="{BD68F42E-D5AA-8048-8C44-49804105DD72}">
      <dsp:nvSpPr>
        <dsp:cNvPr id="0" name=""/>
        <dsp:cNvSpPr/>
      </dsp:nvSpPr>
      <dsp:spPr>
        <a:xfrm>
          <a:off x="0" y="71448"/>
          <a:ext cx="1633834" cy="1476027"/>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GB" sz="2400" kern="1200" dirty="0"/>
            <a:t>NGO</a:t>
          </a:r>
        </a:p>
      </dsp:txBody>
      <dsp:txXfrm>
        <a:off x="239269" y="287607"/>
        <a:ext cx="1155296" cy="1043709"/>
      </dsp:txXfrm>
    </dsp:sp>
    <dsp:sp modelId="{260EDB27-7ABE-AF46-9594-3AAACB19BF88}">
      <dsp:nvSpPr>
        <dsp:cNvPr id="0" name=""/>
        <dsp:cNvSpPr/>
      </dsp:nvSpPr>
      <dsp:spPr>
        <a:xfrm>
          <a:off x="3031949" y="1603699"/>
          <a:ext cx="2211730" cy="1223257"/>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Awareness rising to the employers (conducting networking forum among stakeholders)</a:t>
          </a:r>
          <a:endParaRPr lang="en-US" sz="1400" kern="1200" dirty="0"/>
        </a:p>
      </dsp:txBody>
      <dsp:txXfrm>
        <a:off x="3385826" y="1603699"/>
        <a:ext cx="1857853" cy="1223257"/>
      </dsp:txXfrm>
    </dsp:sp>
    <dsp:sp modelId="{9480E060-0B70-DF45-9607-96B697EC02D8}">
      <dsp:nvSpPr>
        <dsp:cNvPr id="0" name=""/>
        <dsp:cNvSpPr/>
      </dsp:nvSpPr>
      <dsp:spPr>
        <a:xfrm>
          <a:off x="3833325" y="3024158"/>
          <a:ext cx="2667303" cy="122325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4260094" y="3024158"/>
        <a:ext cx="2240534" cy="1223257"/>
      </dsp:txXfrm>
    </dsp:sp>
    <dsp:sp modelId="{EA79AA64-CE6A-994F-B7CE-CD0F8891E41F}">
      <dsp:nvSpPr>
        <dsp:cNvPr id="0" name=""/>
        <dsp:cNvSpPr/>
      </dsp:nvSpPr>
      <dsp:spPr>
        <a:xfrm>
          <a:off x="4913674" y="0"/>
          <a:ext cx="1899876" cy="1223257"/>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Promoting inclusive </a:t>
          </a:r>
          <a:r>
            <a:rPr lang="en-US" sz="1400" kern="1200" spc="-10" dirty="0">
              <a:effectLst/>
              <a:latin typeface="Trebuchet MS" panose="020B0703020202090204" pitchFamily="34" charset="0"/>
              <a:ea typeface="Trebuchet MS" panose="020B0703020202090204" pitchFamily="34" charset="0"/>
              <a:cs typeface="Trebuchet MS" panose="020B0703020202090204" pitchFamily="34" charset="0"/>
            </a:rPr>
            <a:t>development in employment sector</a:t>
          </a:r>
          <a:endParaRPr lang="en-US" sz="1400" kern="1200" dirty="0"/>
        </a:p>
      </dsp:txBody>
      <dsp:txXfrm>
        <a:off x="5217654" y="0"/>
        <a:ext cx="1595896" cy="1223257"/>
      </dsp:txXfrm>
    </dsp:sp>
    <dsp:sp modelId="{B5264BED-8B09-4440-A12D-DB5ED5B75DC9}">
      <dsp:nvSpPr>
        <dsp:cNvPr id="0" name=""/>
        <dsp:cNvSpPr/>
      </dsp:nvSpPr>
      <dsp:spPr>
        <a:xfrm>
          <a:off x="2923610" y="101342"/>
          <a:ext cx="1838762" cy="1290870"/>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kern="1200" dirty="0"/>
            <a:t>Government</a:t>
          </a:r>
        </a:p>
      </dsp:txBody>
      <dsp:txXfrm>
        <a:off x="3192890" y="290386"/>
        <a:ext cx="1300202" cy="91278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84BC5-8965-0C48-904B-DAEA52A9B384}">
      <dsp:nvSpPr>
        <dsp:cNvPr id="0" name=""/>
        <dsp:cNvSpPr/>
      </dsp:nvSpPr>
      <dsp:spPr>
        <a:xfrm>
          <a:off x="2873721" y="1495587"/>
          <a:ext cx="1066312" cy="1066312"/>
        </a:xfrm>
        <a:prstGeom prst="ellipse">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Employees</a:t>
          </a:r>
        </a:p>
      </dsp:txBody>
      <dsp:txXfrm>
        <a:off x="3029879" y="1651745"/>
        <a:ext cx="753996" cy="753996"/>
      </dsp:txXfrm>
    </dsp:sp>
    <dsp:sp modelId="{12FD7B2C-A2E7-4B42-BFCF-7DF39C91E582}">
      <dsp:nvSpPr>
        <dsp:cNvPr id="0" name=""/>
        <dsp:cNvSpPr/>
      </dsp:nvSpPr>
      <dsp:spPr>
        <a:xfrm rot="16200000">
          <a:off x="3293937" y="1107612"/>
          <a:ext cx="225879" cy="362546"/>
        </a:xfrm>
        <a:prstGeom prst="rightArrow">
          <a:avLst>
            <a:gd name="adj1" fmla="val 60000"/>
            <a:gd name="adj2" fmla="val 50000"/>
          </a:avLst>
        </a:prstGeom>
        <a:solidFill>
          <a:schemeClr val="accent4">
            <a:hueOff val="0"/>
            <a:satOff val="0"/>
            <a:lumOff val="0"/>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327819" y="1214003"/>
        <a:ext cx="158115" cy="217528"/>
      </dsp:txXfrm>
    </dsp:sp>
    <dsp:sp modelId="{E445EFBC-2B90-E948-BD1B-07BA62785AEC}">
      <dsp:nvSpPr>
        <dsp:cNvPr id="0" name=""/>
        <dsp:cNvSpPr/>
      </dsp:nvSpPr>
      <dsp:spPr>
        <a:xfrm>
          <a:off x="2873721" y="3086"/>
          <a:ext cx="1066312" cy="1066312"/>
        </a:xfrm>
        <a:prstGeom prst="ellipse">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Highly Motivation </a:t>
          </a:r>
        </a:p>
      </dsp:txBody>
      <dsp:txXfrm>
        <a:off x="3029879" y="159244"/>
        <a:ext cx="753996" cy="753996"/>
      </dsp:txXfrm>
    </dsp:sp>
    <dsp:sp modelId="{C1D5C2B4-7805-6244-BA05-69E9676AA21C}">
      <dsp:nvSpPr>
        <dsp:cNvPr id="0" name=""/>
        <dsp:cNvSpPr/>
      </dsp:nvSpPr>
      <dsp:spPr>
        <a:xfrm rot="20520000">
          <a:off x="3997584" y="1618841"/>
          <a:ext cx="225879" cy="362546"/>
        </a:xfrm>
        <a:prstGeom prst="rightArrow">
          <a:avLst>
            <a:gd name="adj1" fmla="val 60000"/>
            <a:gd name="adj2" fmla="val 50000"/>
          </a:avLst>
        </a:prstGeom>
        <a:solidFill>
          <a:schemeClr val="accent4">
            <a:hueOff val="2450223"/>
            <a:satOff val="-10194"/>
            <a:lumOff val="2402"/>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999242" y="1701820"/>
        <a:ext cx="158115" cy="217528"/>
      </dsp:txXfrm>
    </dsp:sp>
    <dsp:sp modelId="{7521C39B-CA6D-B04C-BD62-EF73F5AA13B8}">
      <dsp:nvSpPr>
        <dsp:cNvPr id="0" name=""/>
        <dsp:cNvSpPr/>
      </dsp:nvSpPr>
      <dsp:spPr>
        <a:xfrm>
          <a:off x="4293174" y="1034379"/>
          <a:ext cx="1066312" cy="1066312"/>
        </a:xfrm>
        <a:prstGeom prst="ellipse">
          <a:avLst/>
        </a:prstGeom>
        <a:solidFill>
          <a:schemeClr val="accent4">
            <a:hueOff val="2450223"/>
            <a:satOff val="-10194"/>
            <a:lumOff val="2402"/>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Well-Preparation</a:t>
          </a:r>
        </a:p>
      </dsp:txBody>
      <dsp:txXfrm>
        <a:off x="4449332" y="1190537"/>
        <a:ext cx="753996" cy="753996"/>
      </dsp:txXfrm>
    </dsp:sp>
    <dsp:sp modelId="{A619EAD1-B841-9245-AE78-7CCBB3F7DBB5}">
      <dsp:nvSpPr>
        <dsp:cNvPr id="0" name=""/>
        <dsp:cNvSpPr/>
      </dsp:nvSpPr>
      <dsp:spPr>
        <a:xfrm rot="3240000">
          <a:off x="3728815" y="2446028"/>
          <a:ext cx="225879" cy="362546"/>
        </a:xfrm>
        <a:prstGeom prst="rightArrow">
          <a:avLst>
            <a:gd name="adj1" fmla="val 60000"/>
            <a:gd name="adj2" fmla="val 50000"/>
          </a:avLst>
        </a:prstGeom>
        <a:solidFill>
          <a:schemeClr val="accent4">
            <a:hueOff val="4900445"/>
            <a:satOff val="-20388"/>
            <a:lumOff val="4804"/>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742782" y="2491126"/>
        <a:ext cx="158115" cy="217528"/>
      </dsp:txXfrm>
    </dsp:sp>
    <dsp:sp modelId="{FCD875D0-2421-654C-8F66-F0637C430C1C}">
      <dsp:nvSpPr>
        <dsp:cNvPr id="0" name=""/>
        <dsp:cNvSpPr/>
      </dsp:nvSpPr>
      <dsp:spPr>
        <a:xfrm>
          <a:off x="3750991" y="2703046"/>
          <a:ext cx="1066312" cy="1066312"/>
        </a:xfrm>
        <a:prstGeom prst="ellipse">
          <a:avLst/>
        </a:prstGeom>
        <a:solidFill>
          <a:schemeClr val="accent4">
            <a:hueOff val="4900445"/>
            <a:satOff val="-20388"/>
            <a:lumOff val="4804"/>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Family highly support</a:t>
          </a:r>
        </a:p>
      </dsp:txBody>
      <dsp:txXfrm>
        <a:off x="3907149" y="2859204"/>
        <a:ext cx="753996" cy="753996"/>
      </dsp:txXfrm>
    </dsp:sp>
    <dsp:sp modelId="{C3440C5F-B26C-6D40-8BBF-190BD0B1930F}">
      <dsp:nvSpPr>
        <dsp:cNvPr id="0" name=""/>
        <dsp:cNvSpPr/>
      </dsp:nvSpPr>
      <dsp:spPr>
        <a:xfrm rot="7560000">
          <a:off x="2859060" y="2446028"/>
          <a:ext cx="225879" cy="362546"/>
        </a:xfrm>
        <a:prstGeom prst="rightArrow">
          <a:avLst>
            <a:gd name="adj1" fmla="val 60000"/>
            <a:gd name="adj2" fmla="val 50000"/>
          </a:avLst>
        </a:prstGeom>
        <a:solidFill>
          <a:schemeClr val="accent4">
            <a:hueOff val="7350668"/>
            <a:satOff val="-30583"/>
            <a:lumOff val="7206"/>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rot="10800000">
        <a:off x="2912857" y="2491126"/>
        <a:ext cx="158115" cy="217528"/>
      </dsp:txXfrm>
    </dsp:sp>
    <dsp:sp modelId="{1F751AED-D11B-DB4C-90D9-487D5A444835}">
      <dsp:nvSpPr>
        <dsp:cNvPr id="0" name=""/>
        <dsp:cNvSpPr/>
      </dsp:nvSpPr>
      <dsp:spPr>
        <a:xfrm>
          <a:off x="1996450" y="2703046"/>
          <a:ext cx="1066312" cy="1066312"/>
        </a:xfrm>
        <a:prstGeom prst="ellipse">
          <a:avLst/>
        </a:prstGeom>
        <a:solidFill>
          <a:schemeClr val="accent4">
            <a:hueOff val="7350668"/>
            <a:satOff val="-30583"/>
            <a:lumOff val="7206"/>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Always upgrade skill</a:t>
          </a:r>
        </a:p>
      </dsp:txBody>
      <dsp:txXfrm>
        <a:off x="2152608" y="2859204"/>
        <a:ext cx="753996" cy="753996"/>
      </dsp:txXfrm>
    </dsp:sp>
    <dsp:sp modelId="{CB6493FE-5935-9444-A2E6-69D7C0FE81FB}">
      <dsp:nvSpPr>
        <dsp:cNvPr id="0" name=""/>
        <dsp:cNvSpPr/>
      </dsp:nvSpPr>
      <dsp:spPr>
        <a:xfrm rot="11880000">
          <a:off x="2590291" y="1618841"/>
          <a:ext cx="225879" cy="362546"/>
        </a:xfrm>
        <a:prstGeom prst="rightArrow">
          <a:avLst>
            <a:gd name="adj1" fmla="val 60000"/>
            <a:gd name="adj2" fmla="val 50000"/>
          </a:avLst>
        </a:prstGeom>
        <a:solidFill>
          <a:schemeClr val="accent4">
            <a:hueOff val="9800891"/>
            <a:satOff val="-40777"/>
            <a:lumOff val="9608"/>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rot="10800000">
        <a:off x="2656397" y="1701820"/>
        <a:ext cx="158115" cy="217528"/>
      </dsp:txXfrm>
    </dsp:sp>
    <dsp:sp modelId="{E8C33926-B3D7-C44A-ABF0-335C421A5D6B}">
      <dsp:nvSpPr>
        <dsp:cNvPr id="0" name=""/>
        <dsp:cNvSpPr/>
      </dsp:nvSpPr>
      <dsp:spPr>
        <a:xfrm>
          <a:off x="1454268" y="1034379"/>
          <a:ext cx="1066312" cy="1066312"/>
        </a:xfrm>
        <a:prstGeom prst="ellipse">
          <a:avLst/>
        </a:prstGeom>
        <a:solidFill>
          <a:schemeClr val="accent4">
            <a:hueOff val="9800891"/>
            <a:satOff val="-40777"/>
            <a:lumOff val="9608"/>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Attitude</a:t>
          </a:r>
        </a:p>
      </dsp:txBody>
      <dsp:txXfrm>
        <a:off x="1610426" y="1190537"/>
        <a:ext cx="753996" cy="75399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0432B-3921-5C44-8A07-84C8ACF8CCCC}">
      <dsp:nvSpPr>
        <dsp:cNvPr id="0" name=""/>
        <dsp:cNvSpPr/>
      </dsp:nvSpPr>
      <dsp:spPr>
        <a:xfrm>
          <a:off x="1600629" y="767640"/>
          <a:ext cx="1934238" cy="1934238"/>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GB" sz="2400" kern="1200" dirty="0"/>
            <a:t>Employers</a:t>
          </a:r>
        </a:p>
      </dsp:txBody>
      <dsp:txXfrm>
        <a:off x="1883892" y="1050903"/>
        <a:ext cx="1367712" cy="1367712"/>
      </dsp:txXfrm>
    </dsp:sp>
    <dsp:sp modelId="{3D5E4D00-B21F-A140-B252-13C8B3FEA723}">
      <dsp:nvSpPr>
        <dsp:cNvPr id="0" name=""/>
        <dsp:cNvSpPr/>
      </dsp:nvSpPr>
      <dsp:spPr>
        <a:xfrm>
          <a:off x="1855793" y="-13965"/>
          <a:ext cx="1423908" cy="978182"/>
        </a:xfrm>
        <a:prstGeom prst="ellipse">
          <a:avLst/>
        </a:prstGeom>
        <a:solidFill>
          <a:schemeClr val="accent4">
            <a:alpha val="50000"/>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Understanding persons </a:t>
          </a:r>
        </a:p>
        <a:p>
          <a:pPr marL="0" lvl="0" indent="0" algn="ctr" defTabSz="533400">
            <a:lnSpc>
              <a:spcPct val="90000"/>
            </a:lnSpc>
            <a:spcBef>
              <a:spcPct val="0"/>
            </a:spcBef>
            <a:spcAft>
              <a:spcPct val="35000"/>
            </a:spcAft>
            <a:buNone/>
          </a:pPr>
          <a:r>
            <a:rPr lang="en-GB" sz="1200" kern="1200" dirty="0"/>
            <a:t>with disability</a:t>
          </a:r>
        </a:p>
      </dsp:txBody>
      <dsp:txXfrm>
        <a:off x="2064319" y="129286"/>
        <a:ext cx="1006856" cy="691680"/>
      </dsp:txXfrm>
    </dsp:sp>
    <dsp:sp modelId="{1AE2391A-2B76-EF4A-9936-1D2E5B80879A}">
      <dsp:nvSpPr>
        <dsp:cNvPr id="0" name=""/>
        <dsp:cNvSpPr/>
      </dsp:nvSpPr>
      <dsp:spPr>
        <a:xfrm>
          <a:off x="3330944" y="1203090"/>
          <a:ext cx="1328163" cy="1063337"/>
        </a:xfrm>
        <a:prstGeom prst="ellipse">
          <a:avLst/>
        </a:prstGeom>
        <a:solidFill>
          <a:schemeClr val="accent4">
            <a:alpha val="50000"/>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Providing mobility in workforce</a:t>
          </a:r>
          <a:endParaRPr lang="en-GB" sz="1200" kern="1200" dirty="0"/>
        </a:p>
      </dsp:txBody>
      <dsp:txXfrm>
        <a:off x="3525449" y="1358812"/>
        <a:ext cx="939153" cy="751893"/>
      </dsp:txXfrm>
    </dsp:sp>
    <dsp:sp modelId="{0CE1EDE2-5354-8D4C-8984-8C0229C9B182}">
      <dsp:nvSpPr>
        <dsp:cNvPr id="0" name=""/>
        <dsp:cNvSpPr/>
      </dsp:nvSpPr>
      <dsp:spPr>
        <a:xfrm>
          <a:off x="1930194" y="2487743"/>
          <a:ext cx="1275107" cy="1013298"/>
        </a:xfrm>
        <a:prstGeom prst="ellipse">
          <a:avLst/>
        </a:prstGeom>
        <a:solidFill>
          <a:schemeClr val="accent4">
            <a:alpha val="50000"/>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Clr>
              <a:srgbClr val="264796"/>
            </a:buClr>
            <a:buSzPts val="1000"/>
            <a:buFont typeface="+mj-lt"/>
            <a:buNone/>
          </a:pPr>
          <a:r>
            <a:rPr lang="en-GB" sz="1200" kern="1200" dirty="0"/>
            <a:t>Providing Reasonable accommodation</a:t>
          </a:r>
        </a:p>
      </dsp:txBody>
      <dsp:txXfrm>
        <a:off x="2116929" y="2636137"/>
        <a:ext cx="901637" cy="716510"/>
      </dsp:txXfrm>
    </dsp:sp>
    <dsp:sp modelId="{B563266F-1E78-004A-91F4-366FEBD94FDB}">
      <dsp:nvSpPr>
        <dsp:cNvPr id="0" name=""/>
        <dsp:cNvSpPr/>
      </dsp:nvSpPr>
      <dsp:spPr>
        <a:xfrm>
          <a:off x="377714" y="1270942"/>
          <a:ext cx="1464556" cy="1003811"/>
        </a:xfrm>
        <a:prstGeom prst="ellipse">
          <a:avLst/>
        </a:prstGeom>
        <a:solidFill>
          <a:schemeClr val="accent4">
            <a:alpha val="50000"/>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Trebuchet MS" panose="020B0703020202090204" pitchFamily="34" charset="0"/>
              <a:ea typeface="Trebuchet MS" panose="020B0703020202090204" pitchFamily="34" charset="0"/>
              <a:cs typeface="Trebuchet MS" panose="020B0703020202090204" pitchFamily="34" charset="0"/>
            </a:rPr>
            <a:t>T</a:t>
          </a:r>
          <a:r>
            <a:rPr lang="en-US" sz="1100" kern="1200" dirty="0">
              <a:effectLst/>
              <a:latin typeface="Trebuchet MS" panose="020B0703020202090204" pitchFamily="34" charset="0"/>
              <a:ea typeface="Trebuchet MS" panose="020B0703020202090204" pitchFamily="34" charset="0"/>
              <a:cs typeface="Trebuchet MS" panose="020B0703020202090204" pitchFamily="34" charset="0"/>
            </a:rPr>
            <a:t>he</a:t>
          </a:r>
          <a:r>
            <a:rPr lang="en-US" sz="1100" kern="1200" spc="7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100" kern="1200" spc="-10" dirty="0">
              <a:effectLst/>
              <a:latin typeface="Trebuchet MS" panose="020B0703020202090204" pitchFamily="34" charset="0"/>
              <a:ea typeface="Trebuchet MS" panose="020B0703020202090204" pitchFamily="34" charset="0"/>
              <a:cs typeface="Trebuchet MS" panose="020B0703020202090204" pitchFamily="34" charset="0"/>
            </a:rPr>
            <a:t>attitude</a:t>
          </a:r>
          <a:r>
            <a:rPr lang="en-ID" sz="1100" kern="1200" spc="-10" dirty="0">
              <a:latin typeface="Trebuchet MS" panose="020B0703020202090204" pitchFamily="34" charset="0"/>
              <a:ea typeface="Trebuchet MS" panose="020B0703020202090204" pitchFamily="34" charset="0"/>
              <a:cs typeface="Trebuchet MS" panose="020B0703020202090204" pitchFamily="34" charset="0"/>
            </a:rPr>
            <a:t> </a:t>
          </a:r>
          <a:r>
            <a:rPr lang="en-US" sz="1100" kern="1200" dirty="0">
              <a:effectLst/>
              <a:latin typeface="Trebuchet MS" panose="020B0703020202090204" pitchFamily="34" charset="0"/>
              <a:ea typeface="Trebuchet MS" panose="020B0703020202090204" pitchFamily="34" charset="0"/>
              <a:cs typeface="Trebuchet MS" panose="020B0703020202090204" pitchFamily="34" charset="0"/>
            </a:rPr>
            <a:t>of the persons with visual impairment</a:t>
          </a:r>
          <a:endParaRPr lang="en-GB" sz="1100" kern="1200" dirty="0"/>
        </a:p>
      </dsp:txBody>
      <dsp:txXfrm>
        <a:off x="592193" y="1417947"/>
        <a:ext cx="1035598" cy="70980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184978-FE1D-D347-8528-C3E8E4AA6F8C}">
      <dsp:nvSpPr>
        <dsp:cNvPr id="0" name=""/>
        <dsp:cNvSpPr/>
      </dsp:nvSpPr>
      <dsp:spPr>
        <a:xfrm>
          <a:off x="2371124" y="1341393"/>
          <a:ext cx="800892" cy="80089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GB" sz="800" kern="1200" dirty="0"/>
            <a:t>Unemployed</a:t>
          </a:r>
        </a:p>
      </dsp:txBody>
      <dsp:txXfrm>
        <a:off x="2488412" y="1458681"/>
        <a:ext cx="566316" cy="566316"/>
      </dsp:txXfrm>
    </dsp:sp>
    <dsp:sp modelId="{BA1372E1-A02D-D043-9913-339E555651F7}">
      <dsp:nvSpPr>
        <dsp:cNvPr id="0" name=""/>
        <dsp:cNvSpPr/>
      </dsp:nvSpPr>
      <dsp:spPr>
        <a:xfrm rot="16200000">
          <a:off x="2681924" y="1043427"/>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2708818" y="1123879"/>
        <a:ext cx="125504" cy="160676"/>
      </dsp:txXfrm>
    </dsp:sp>
    <dsp:sp modelId="{81596502-7524-6941-9B34-B76C7FC1912C}">
      <dsp:nvSpPr>
        <dsp:cNvPr id="0" name=""/>
        <dsp:cNvSpPr/>
      </dsp:nvSpPr>
      <dsp:spPr>
        <a:xfrm>
          <a:off x="2271012" y="1990"/>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dirty="0"/>
            <a:t>Heath issues: stamina and long hour work duration</a:t>
          </a:r>
        </a:p>
      </dsp:txBody>
      <dsp:txXfrm>
        <a:off x="2417622" y="148600"/>
        <a:ext cx="707895" cy="707895"/>
      </dsp:txXfrm>
    </dsp:sp>
    <dsp:sp modelId="{F5A1DBFE-F7BF-F548-A998-B720A0D90140}">
      <dsp:nvSpPr>
        <dsp:cNvPr id="0" name=""/>
        <dsp:cNvSpPr/>
      </dsp:nvSpPr>
      <dsp:spPr>
        <a:xfrm rot="19800000">
          <a:off x="3170809" y="1325685"/>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3174412" y="1392690"/>
        <a:ext cx="125504" cy="160676"/>
      </dsp:txXfrm>
    </dsp:sp>
    <dsp:sp modelId="{86B7B678-29C5-014C-BC3C-CADD765ED803}">
      <dsp:nvSpPr>
        <dsp:cNvPr id="0" name=""/>
        <dsp:cNvSpPr/>
      </dsp:nvSpPr>
      <dsp:spPr>
        <a:xfrm>
          <a:off x="3344270" y="621636"/>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dirty="0"/>
            <a:t>Bullying based on experience</a:t>
          </a:r>
        </a:p>
      </dsp:txBody>
      <dsp:txXfrm>
        <a:off x="3490880" y="768246"/>
        <a:ext cx="707895" cy="707895"/>
      </dsp:txXfrm>
    </dsp:sp>
    <dsp:sp modelId="{9F5F529D-39B7-0F4F-9176-47A5D4562DC6}">
      <dsp:nvSpPr>
        <dsp:cNvPr id="0" name=""/>
        <dsp:cNvSpPr/>
      </dsp:nvSpPr>
      <dsp:spPr>
        <a:xfrm rot="1800000">
          <a:off x="3170809" y="1890201"/>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3174412" y="1930312"/>
        <a:ext cx="125504" cy="160676"/>
      </dsp:txXfrm>
    </dsp:sp>
    <dsp:sp modelId="{E262EA94-7D03-4549-94CF-7B704BD8635A}">
      <dsp:nvSpPr>
        <dsp:cNvPr id="0" name=""/>
        <dsp:cNvSpPr/>
      </dsp:nvSpPr>
      <dsp:spPr>
        <a:xfrm>
          <a:off x="3344270" y="1860927"/>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dirty="0"/>
            <a:t>Transportation</a:t>
          </a:r>
        </a:p>
      </dsp:txBody>
      <dsp:txXfrm>
        <a:off x="3490880" y="2007537"/>
        <a:ext cx="707895" cy="707895"/>
      </dsp:txXfrm>
    </dsp:sp>
    <dsp:sp modelId="{36578830-3A86-0744-A63E-BD3B3EC60284}">
      <dsp:nvSpPr>
        <dsp:cNvPr id="0" name=""/>
        <dsp:cNvSpPr/>
      </dsp:nvSpPr>
      <dsp:spPr>
        <a:xfrm rot="5400000">
          <a:off x="2681924" y="2172458"/>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2708818" y="2199122"/>
        <a:ext cx="125504" cy="160676"/>
      </dsp:txXfrm>
    </dsp:sp>
    <dsp:sp modelId="{E6127548-F58E-F24E-9C48-378792ED7E78}">
      <dsp:nvSpPr>
        <dsp:cNvPr id="0" name=""/>
        <dsp:cNvSpPr/>
      </dsp:nvSpPr>
      <dsp:spPr>
        <a:xfrm>
          <a:off x="2271012" y="2480572"/>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dirty="0"/>
            <a:t>Lack of skills of sectors</a:t>
          </a:r>
        </a:p>
      </dsp:txBody>
      <dsp:txXfrm>
        <a:off x="2417622" y="2627182"/>
        <a:ext cx="707895" cy="707895"/>
      </dsp:txXfrm>
    </dsp:sp>
    <dsp:sp modelId="{5FBCE708-0625-FF44-A138-99460F06E4FC}">
      <dsp:nvSpPr>
        <dsp:cNvPr id="0" name=""/>
        <dsp:cNvSpPr/>
      </dsp:nvSpPr>
      <dsp:spPr>
        <a:xfrm rot="9000000">
          <a:off x="2193039" y="1890201"/>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rot="10800000">
        <a:off x="2243224" y="1930312"/>
        <a:ext cx="125504" cy="160676"/>
      </dsp:txXfrm>
    </dsp:sp>
    <dsp:sp modelId="{DE588FBB-EDFB-E142-B02B-8C00B495057A}">
      <dsp:nvSpPr>
        <dsp:cNvPr id="0" name=""/>
        <dsp:cNvSpPr/>
      </dsp:nvSpPr>
      <dsp:spPr>
        <a:xfrm>
          <a:off x="1197755" y="1860927"/>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Not</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connected</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with</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networks</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persons</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and</a:t>
          </a:r>
          <a:r>
            <a:rPr lang="en-US" sz="7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organizations </a:t>
          </a:r>
          <a:endParaRPr lang="en-US" sz="700" kern="1200" dirty="0"/>
        </a:p>
      </dsp:txBody>
      <dsp:txXfrm>
        <a:off x="1344365" y="2007537"/>
        <a:ext cx="707895" cy="707895"/>
      </dsp:txXfrm>
    </dsp:sp>
    <dsp:sp modelId="{0840A70E-9C0D-464E-87C6-56B934B10311}">
      <dsp:nvSpPr>
        <dsp:cNvPr id="0" name=""/>
        <dsp:cNvSpPr/>
      </dsp:nvSpPr>
      <dsp:spPr>
        <a:xfrm rot="12600000">
          <a:off x="2193039" y="1325685"/>
          <a:ext cx="179292" cy="2677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rot="10800000">
        <a:off x="2243224" y="1392690"/>
        <a:ext cx="125504" cy="160676"/>
      </dsp:txXfrm>
    </dsp:sp>
    <dsp:sp modelId="{13DA253F-FF5E-4849-AB62-EC532FB445AB}">
      <dsp:nvSpPr>
        <dsp:cNvPr id="0" name=""/>
        <dsp:cNvSpPr/>
      </dsp:nvSpPr>
      <dsp:spPr>
        <a:xfrm>
          <a:off x="1197755" y="621636"/>
          <a:ext cx="1001115" cy="10011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z="7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1344365" y="768246"/>
        <a:ext cx="707895" cy="7078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7A4F26-EA7C-7444-92BB-9C246BB66568}">
      <dsp:nvSpPr>
        <dsp:cNvPr id="0" name=""/>
        <dsp:cNvSpPr/>
      </dsp:nvSpPr>
      <dsp:spPr>
        <a:xfrm>
          <a:off x="4331973" y="2322267"/>
          <a:ext cx="2359229" cy="1300480"/>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Contribution</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employee</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to</a:t>
          </a:r>
          <a:r>
            <a:rPr lang="en-US" sz="1200" kern="1200" spc="34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the family not only about income</a:t>
          </a:r>
          <a:endParaRPr lang="en-GB" sz="1200" kern="1200" dirty="0"/>
        </a:p>
      </dsp:txBody>
      <dsp:txXfrm>
        <a:off x="5068309" y="2675954"/>
        <a:ext cx="1594326" cy="918226"/>
      </dsp:txXfrm>
    </dsp:sp>
    <dsp:sp modelId="{75606132-DA41-9E45-82E6-6510933105FE}">
      <dsp:nvSpPr>
        <dsp:cNvPr id="0" name=""/>
        <dsp:cNvSpPr/>
      </dsp:nvSpPr>
      <dsp:spPr>
        <a:xfrm>
          <a:off x="312246" y="2397760"/>
          <a:ext cx="2007616" cy="130048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57150" lvl="1" indent="-57150" algn="l" defTabSz="444500">
            <a:lnSpc>
              <a:spcPct val="90000"/>
            </a:lnSpc>
            <a:spcBef>
              <a:spcPct val="0"/>
            </a:spcBef>
            <a:spcAft>
              <a:spcPct val="15000"/>
            </a:spcAft>
            <a:buChar char="•"/>
          </a:pPr>
          <a:r>
            <a:rPr lang="en-US" sz="1000" kern="1200" dirty="0">
              <a:effectLst/>
              <a:latin typeface="Trebuchet MS" panose="020B0703020202090204" pitchFamily="34" charset="0"/>
              <a:ea typeface="Trebuchet MS" panose="020B0703020202090204" pitchFamily="34" charset="0"/>
              <a:cs typeface="Trebuchet MS" panose="020B0703020202090204" pitchFamily="34" charset="0"/>
            </a:rPr>
            <a:t>Regular</a:t>
          </a:r>
          <a:r>
            <a:rPr lang="en-US" sz="1000" kern="1200" spc="16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dirty="0">
              <a:effectLst/>
              <a:latin typeface="Trebuchet MS" panose="020B0703020202090204" pitchFamily="34" charset="0"/>
              <a:ea typeface="Trebuchet MS" panose="020B0703020202090204" pitchFamily="34" charset="0"/>
              <a:cs typeface="Trebuchet MS" panose="020B0703020202090204" pitchFamily="34" charset="0"/>
            </a:rPr>
            <a:t>counseling</a:t>
          </a:r>
          <a:endParaRPr lang="en-GB" sz="1000" kern="1200" dirty="0"/>
        </a:p>
        <a:p>
          <a:pPr marL="57150" lvl="1" indent="-57150" algn="l" defTabSz="444500">
            <a:lnSpc>
              <a:spcPct val="90000"/>
            </a:lnSpc>
            <a:spcBef>
              <a:spcPct val="0"/>
            </a:spcBef>
            <a:spcAft>
              <a:spcPct val="15000"/>
            </a:spcAft>
            <a:buChar char="•"/>
          </a:pPr>
          <a:r>
            <a:rPr lang="en-US" sz="1000" kern="1200" dirty="0">
              <a:effectLst/>
              <a:latin typeface="Trebuchet MS" panose="020B0703020202090204" pitchFamily="34" charset="0"/>
              <a:ea typeface="Trebuchet MS" panose="020B0703020202090204" pitchFamily="34" charset="0"/>
              <a:cs typeface="Trebuchet MS" panose="020B0703020202090204" pitchFamily="34" charset="0"/>
            </a:rPr>
            <a:t>Finding sourcing information in terms of employment sectors</a:t>
          </a:r>
          <a:endParaRPr lang="en-GB" sz="1000" kern="1200" dirty="0"/>
        </a:p>
      </dsp:txBody>
      <dsp:txXfrm>
        <a:off x="340813" y="2751446"/>
        <a:ext cx="1348197" cy="918226"/>
      </dsp:txXfrm>
    </dsp:sp>
    <dsp:sp modelId="{8479C215-8F6B-2543-BF51-125F7D442F0A}">
      <dsp:nvSpPr>
        <dsp:cNvPr id="0" name=""/>
        <dsp:cNvSpPr/>
      </dsp:nvSpPr>
      <dsp:spPr>
        <a:xfrm>
          <a:off x="3849734" y="105260"/>
          <a:ext cx="3130977" cy="1300480"/>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Early learning to the child leading an independent life with confidence is the primary objective. </a:t>
          </a:r>
          <a:endParaRPr lang="en-GB" sz="1200" kern="1200" dirty="0"/>
        </a:p>
      </dsp:txBody>
      <dsp:txXfrm>
        <a:off x="4817594" y="133827"/>
        <a:ext cx="2134550" cy="918226"/>
      </dsp:txXfrm>
    </dsp:sp>
    <dsp:sp modelId="{4C2DD19B-A28D-5747-B878-34940E114835}">
      <dsp:nvSpPr>
        <dsp:cNvPr id="0" name=""/>
        <dsp:cNvSpPr/>
      </dsp:nvSpPr>
      <dsp:spPr>
        <a:xfrm>
          <a:off x="426540" y="0"/>
          <a:ext cx="2007616" cy="13004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Exposed</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to</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different</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challenges</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while</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they</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are</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studying</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in</a:t>
          </a:r>
          <a:r>
            <a:rPr lang="en-US" sz="1200" kern="1200" spc="195"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schools and colleges</a:t>
          </a:r>
          <a:endParaRPr lang="en-GB" sz="1200" kern="1200" dirty="0"/>
        </a:p>
      </dsp:txBody>
      <dsp:txXfrm>
        <a:off x="455107" y="28567"/>
        <a:ext cx="1348197" cy="918226"/>
      </dsp:txXfrm>
    </dsp:sp>
    <dsp:sp modelId="{99B97C82-315B-C540-A3ED-EEF3F771A0BD}">
      <dsp:nvSpPr>
        <dsp:cNvPr id="0" name=""/>
        <dsp:cNvSpPr/>
      </dsp:nvSpPr>
      <dsp:spPr>
        <a:xfrm>
          <a:off x="1761998" y="231647"/>
          <a:ext cx="1759712" cy="1759712"/>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Children should be trained to make proper decisions at the times of challenges </a:t>
          </a:r>
          <a:endParaRPr lang="en-GB" sz="1200" kern="1200" dirty="0"/>
        </a:p>
      </dsp:txBody>
      <dsp:txXfrm>
        <a:off x="2277406" y="747055"/>
        <a:ext cx="1244304" cy="1244304"/>
      </dsp:txXfrm>
    </dsp:sp>
    <dsp:sp modelId="{BE800AAA-D29A-DA45-B1E5-2AED99E7EB9C}">
      <dsp:nvSpPr>
        <dsp:cNvPr id="0" name=""/>
        <dsp:cNvSpPr/>
      </dsp:nvSpPr>
      <dsp:spPr>
        <a:xfrm rot="5400000">
          <a:off x="3602990" y="224028"/>
          <a:ext cx="1759712" cy="1759712"/>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kern="1200" dirty="0"/>
            <a:t>Avenue to promote kids with visual impairment</a:t>
          </a:r>
        </a:p>
      </dsp:txBody>
      <dsp:txXfrm rot="-5400000">
        <a:off x="3602990" y="739436"/>
        <a:ext cx="1244304" cy="1244304"/>
      </dsp:txXfrm>
    </dsp:sp>
    <dsp:sp modelId="{1C2658AE-8D83-BB45-B3A4-F846CC75AE02}">
      <dsp:nvSpPr>
        <dsp:cNvPr id="0" name=""/>
        <dsp:cNvSpPr/>
      </dsp:nvSpPr>
      <dsp:spPr>
        <a:xfrm rot="10800000">
          <a:off x="3602990" y="2072640"/>
          <a:ext cx="1759712" cy="1759712"/>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spc="0" dirty="0">
              <a:effectLst/>
              <a:latin typeface="Trebuchet MS" panose="020B0703020202090204" pitchFamily="34" charset="0"/>
              <a:ea typeface="Trebuchet MS" panose="020B0703020202090204" pitchFamily="34" charset="0"/>
              <a:cs typeface="Trebuchet MS" panose="020B0703020202090204" pitchFamily="34" charset="0"/>
            </a:rPr>
            <a:t>  Don't consider employment of their children as only a source of income </a:t>
          </a:r>
          <a:endParaRPr lang="en-GB" sz="1200" kern="1200" dirty="0"/>
        </a:p>
      </dsp:txBody>
      <dsp:txXfrm rot="10800000">
        <a:off x="3602990" y="2072640"/>
        <a:ext cx="1244304" cy="1244304"/>
      </dsp:txXfrm>
    </dsp:sp>
    <dsp:sp modelId="{97B99E8C-4988-6049-8985-44EFECDBFB2D}">
      <dsp:nvSpPr>
        <dsp:cNvPr id="0" name=""/>
        <dsp:cNvSpPr/>
      </dsp:nvSpPr>
      <dsp:spPr>
        <a:xfrm rot="16200000">
          <a:off x="1729619" y="2047247"/>
          <a:ext cx="1759712" cy="1759712"/>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kern="1200" dirty="0"/>
            <a:t>Parents </a:t>
          </a:r>
          <a:r>
            <a:rPr lang="en-GB" sz="1200" u="sng" kern="1200" dirty="0"/>
            <a:t>should</a:t>
          </a:r>
          <a:r>
            <a:rPr lang="en-GB" sz="1200" kern="1200" dirty="0"/>
            <a:t>  active to support   in education and others</a:t>
          </a:r>
        </a:p>
      </dsp:txBody>
      <dsp:txXfrm rot="5400000">
        <a:off x="2245027" y="2047247"/>
        <a:ext cx="1244304" cy="1244304"/>
      </dsp:txXfrm>
    </dsp:sp>
    <dsp:sp modelId="{735818C1-DE14-2A46-9908-F5F33D9FD996}">
      <dsp:nvSpPr>
        <dsp:cNvPr id="0" name=""/>
        <dsp:cNvSpPr/>
      </dsp:nvSpPr>
      <dsp:spPr>
        <a:xfrm>
          <a:off x="3258566" y="1666240"/>
          <a:ext cx="607568" cy="52832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2E6104-3283-6A43-8D09-498D9542DA6A}">
      <dsp:nvSpPr>
        <dsp:cNvPr id="0" name=""/>
        <dsp:cNvSpPr/>
      </dsp:nvSpPr>
      <dsp:spPr>
        <a:xfrm rot="10800000">
          <a:off x="3258566" y="1869440"/>
          <a:ext cx="607568" cy="52832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DEDA8-2A67-1B46-BE81-03A98FFF9A47}">
      <dsp:nvSpPr>
        <dsp:cNvPr id="0" name=""/>
        <dsp:cNvSpPr/>
      </dsp:nvSpPr>
      <dsp:spPr>
        <a:xfrm>
          <a:off x="0" y="86784"/>
          <a:ext cx="1836538" cy="1295436"/>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US" sz="1800" kern="1200" dirty="0">
              <a:effectLst/>
              <a:latin typeface="Trebuchet MS" panose="020B0703020202090204" pitchFamily="34" charset="0"/>
              <a:ea typeface="Trebuchet MS" panose="020B0703020202090204" pitchFamily="34" charset="0"/>
              <a:cs typeface="Trebuchet MS" panose="020B0703020202090204" pitchFamily="34" charset="0"/>
            </a:rPr>
            <a:t>Networking among stakeholders (Forum)</a:t>
          </a:r>
        </a:p>
      </dsp:txBody>
      <dsp:txXfrm>
        <a:off x="293846" y="86784"/>
        <a:ext cx="1542692" cy="1295436"/>
      </dsp:txXfrm>
    </dsp:sp>
    <dsp:sp modelId="{8D94B801-2B28-384B-9EF2-2F1646653D4A}">
      <dsp:nvSpPr>
        <dsp:cNvPr id="0" name=""/>
        <dsp:cNvSpPr/>
      </dsp:nvSpPr>
      <dsp:spPr>
        <a:xfrm>
          <a:off x="0" y="2998040"/>
          <a:ext cx="2323123" cy="783072"/>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l" defTabSz="711200">
            <a:lnSpc>
              <a:spcPct val="90000"/>
            </a:lnSpc>
            <a:spcBef>
              <a:spcPct val="0"/>
            </a:spcBef>
            <a:spcAft>
              <a:spcPct val="35000"/>
            </a:spcAft>
            <a:buNone/>
          </a:pPr>
          <a:r>
            <a:rPr lang="en-GB" sz="1600" kern="1200" dirty="0"/>
            <a:t>The demand is more increase for IT Industry</a:t>
          </a:r>
        </a:p>
      </dsp:txBody>
      <dsp:txXfrm>
        <a:off x="371699" y="2998040"/>
        <a:ext cx="1951423" cy="783072"/>
      </dsp:txXfrm>
    </dsp:sp>
    <dsp:sp modelId="{BD68F42E-D5AA-8048-8C44-49804105DD72}">
      <dsp:nvSpPr>
        <dsp:cNvPr id="0" name=""/>
        <dsp:cNvSpPr/>
      </dsp:nvSpPr>
      <dsp:spPr>
        <a:xfrm>
          <a:off x="161391" y="1544447"/>
          <a:ext cx="1377917" cy="1226365"/>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GB" sz="2400" kern="1200" dirty="0"/>
            <a:t>NGO</a:t>
          </a:r>
        </a:p>
      </dsp:txBody>
      <dsp:txXfrm>
        <a:off x="363182" y="1724044"/>
        <a:ext cx="974335" cy="867171"/>
      </dsp:txXfrm>
    </dsp:sp>
    <dsp:sp modelId="{260EDB27-7ABE-AF46-9594-3AAACB19BF88}">
      <dsp:nvSpPr>
        <dsp:cNvPr id="0" name=""/>
        <dsp:cNvSpPr/>
      </dsp:nvSpPr>
      <dsp:spPr>
        <a:xfrm>
          <a:off x="4833801" y="375646"/>
          <a:ext cx="1898970" cy="1451207"/>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Awareness rising to the employers (conducting networking forum among stakeholders)</a:t>
          </a:r>
          <a:endParaRPr lang="en-US" sz="1400" kern="1200" dirty="0"/>
        </a:p>
      </dsp:txBody>
      <dsp:txXfrm>
        <a:off x="5137636" y="375646"/>
        <a:ext cx="1595135" cy="1451207"/>
      </dsp:txXfrm>
    </dsp:sp>
    <dsp:sp modelId="{9480E060-0B70-DF45-9607-96B697EC02D8}">
      <dsp:nvSpPr>
        <dsp:cNvPr id="0" name=""/>
        <dsp:cNvSpPr/>
      </dsp:nvSpPr>
      <dsp:spPr>
        <a:xfrm>
          <a:off x="4409240" y="3041796"/>
          <a:ext cx="2350769" cy="109863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4785363" y="3041796"/>
        <a:ext cx="1974646" cy="1098635"/>
      </dsp:txXfrm>
    </dsp:sp>
    <dsp:sp modelId="{EA79AA64-CE6A-994F-B7CE-CD0F8891E41F}">
      <dsp:nvSpPr>
        <dsp:cNvPr id="0" name=""/>
        <dsp:cNvSpPr/>
      </dsp:nvSpPr>
      <dsp:spPr>
        <a:xfrm>
          <a:off x="2602262" y="242493"/>
          <a:ext cx="1641371" cy="1213622"/>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Promoting inclusive </a:t>
          </a:r>
          <a:r>
            <a:rPr lang="en-US" sz="1400" kern="1200" spc="-10" dirty="0">
              <a:effectLst/>
              <a:latin typeface="Trebuchet MS" panose="020B0703020202090204" pitchFamily="34" charset="0"/>
              <a:ea typeface="Trebuchet MS" panose="020B0703020202090204" pitchFamily="34" charset="0"/>
              <a:cs typeface="Trebuchet MS" panose="020B0703020202090204" pitchFamily="34" charset="0"/>
            </a:rPr>
            <a:t>development in employment sector</a:t>
          </a:r>
          <a:endParaRPr lang="en-US" sz="1400" kern="1200" dirty="0"/>
        </a:p>
      </dsp:txBody>
      <dsp:txXfrm>
        <a:off x="2864881" y="242493"/>
        <a:ext cx="1378751" cy="1213622"/>
      </dsp:txXfrm>
    </dsp:sp>
    <dsp:sp modelId="{B5264BED-8B09-4440-A12D-DB5ED5B75DC9}">
      <dsp:nvSpPr>
        <dsp:cNvPr id="0" name=""/>
        <dsp:cNvSpPr/>
      </dsp:nvSpPr>
      <dsp:spPr>
        <a:xfrm>
          <a:off x="3056550" y="1663481"/>
          <a:ext cx="1853772" cy="1301407"/>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kern="1200" dirty="0"/>
            <a:t>Government</a:t>
          </a:r>
        </a:p>
      </dsp:txBody>
      <dsp:txXfrm>
        <a:off x="3328029" y="1854068"/>
        <a:ext cx="1310814" cy="9202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84BC5-8965-0C48-904B-DAEA52A9B384}">
      <dsp:nvSpPr>
        <dsp:cNvPr id="0" name=""/>
        <dsp:cNvSpPr/>
      </dsp:nvSpPr>
      <dsp:spPr>
        <a:xfrm>
          <a:off x="2997956" y="1689918"/>
          <a:ext cx="1206216" cy="1206216"/>
        </a:xfrm>
        <a:prstGeom prst="ellipse">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Employees</a:t>
          </a:r>
        </a:p>
      </dsp:txBody>
      <dsp:txXfrm>
        <a:off x="3174602" y="1866564"/>
        <a:ext cx="852924" cy="852924"/>
      </dsp:txXfrm>
    </dsp:sp>
    <dsp:sp modelId="{E652AD16-9791-C940-83FC-D56F5F605B3A}">
      <dsp:nvSpPr>
        <dsp:cNvPr id="0" name=""/>
        <dsp:cNvSpPr/>
      </dsp:nvSpPr>
      <dsp:spPr>
        <a:xfrm rot="16200000">
          <a:off x="3473285" y="1251001"/>
          <a:ext cx="255558" cy="410113"/>
        </a:xfrm>
        <a:prstGeom prst="rightArrow">
          <a:avLst>
            <a:gd name="adj1" fmla="val 60000"/>
            <a:gd name="adj2" fmla="val 50000"/>
          </a:avLst>
        </a:prstGeom>
        <a:solidFill>
          <a:schemeClr val="accent4">
            <a:hueOff val="0"/>
            <a:satOff val="0"/>
            <a:lumOff val="0"/>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dirty="0"/>
        </a:p>
      </dsp:txBody>
      <dsp:txXfrm>
        <a:off x="3511619" y="1371358"/>
        <a:ext cx="178891" cy="246067"/>
      </dsp:txXfrm>
    </dsp:sp>
    <dsp:sp modelId="{1C57438E-0B06-C849-82E6-FC801C691AF6}">
      <dsp:nvSpPr>
        <dsp:cNvPr id="0" name=""/>
        <dsp:cNvSpPr/>
      </dsp:nvSpPr>
      <dsp:spPr>
        <a:xfrm>
          <a:off x="2997956" y="1517"/>
          <a:ext cx="1206216" cy="1206216"/>
        </a:xfrm>
        <a:prstGeom prst="ellipse">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Professional</a:t>
          </a:r>
        </a:p>
      </dsp:txBody>
      <dsp:txXfrm>
        <a:off x="3174602" y="178163"/>
        <a:ext cx="852924" cy="852924"/>
      </dsp:txXfrm>
    </dsp:sp>
    <dsp:sp modelId="{12FD7B2C-A2E7-4B42-BFCF-7DF39C91E582}">
      <dsp:nvSpPr>
        <dsp:cNvPr id="0" name=""/>
        <dsp:cNvSpPr/>
      </dsp:nvSpPr>
      <dsp:spPr>
        <a:xfrm rot="20520000">
          <a:off x="4269289" y="1829332"/>
          <a:ext cx="255558" cy="410113"/>
        </a:xfrm>
        <a:prstGeom prst="rightArrow">
          <a:avLst>
            <a:gd name="adj1" fmla="val 60000"/>
            <a:gd name="adj2" fmla="val 50000"/>
          </a:avLst>
        </a:prstGeom>
        <a:solidFill>
          <a:schemeClr val="accent4">
            <a:hueOff val="2450223"/>
            <a:satOff val="-10194"/>
            <a:lumOff val="2402"/>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dirty="0"/>
        </a:p>
      </dsp:txBody>
      <dsp:txXfrm>
        <a:off x="4271165" y="1923201"/>
        <a:ext cx="178891" cy="246067"/>
      </dsp:txXfrm>
    </dsp:sp>
    <dsp:sp modelId="{E445EFBC-2B90-E948-BD1B-07BA62785AEC}">
      <dsp:nvSpPr>
        <dsp:cNvPr id="0" name=""/>
        <dsp:cNvSpPr/>
      </dsp:nvSpPr>
      <dsp:spPr>
        <a:xfrm>
          <a:off x="4603721" y="1168173"/>
          <a:ext cx="1206216" cy="1206216"/>
        </a:xfrm>
        <a:prstGeom prst="ellipse">
          <a:avLst/>
        </a:prstGeom>
        <a:solidFill>
          <a:schemeClr val="accent4">
            <a:hueOff val="2450223"/>
            <a:satOff val="-10194"/>
            <a:lumOff val="2402"/>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Highly Motivation </a:t>
          </a:r>
        </a:p>
      </dsp:txBody>
      <dsp:txXfrm>
        <a:off x="4780367" y="1344819"/>
        <a:ext cx="852924" cy="852924"/>
      </dsp:txXfrm>
    </dsp:sp>
    <dsp:sp modelId="{A619EAD1-B841-9245-AE78-7CCBB3F7DBB5}">
      <dsp:nvSpPr>
        <dsp:cNvPr id="0" name=""/>
        <dsp:cNvSpPr/>
      </dsp:nvSpPr>
      <dsp:spPr>
        <a:xfrm rot="3240000">
          <a:off x="3965243" y="2765090"/>
          <a:ext cx="255558" cy="410113"/>
        </a:xfrm>
        <a:prstGeom prst="rightArrow">
          <a:avLst>
            <a:gd name="adj1" fmla="val 60000"/>
            <a:gd name="adj2" fmla="val 50000"/>
          </a:avLst>
        </a:prstGeom>
        <a:solidFill>
          <a:schemeClr val="accent4">
            <a:hueOff val="4900445"/>
            <a:satOff val="-20388"/>
            <a:lumOff val="4804"/>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dirty="0"/>
        </a:p>
      </dsp:txBody>
      <dsp:txXfrm>
        <a:off x="3981045" y="2816101"/>
        <a:ext cx="178891" cy="246067"/>
      </dsp:txXfrm>
    </dsp:sp>
    <dsp:sp modelId="{FCD875D0-2421-654C-8F66-F0637C430C1C}">
      <dsp:nvSpPr>
        <dsp:cNvPr id="0" name=""/>
        <dsp:cNvSpPr/>
      </dsp:nvSpPr>
      <dsp:spPr>
        <a:xfrm>
          <a:off x="3990374" y="3055863"/>
          <a:ext cx="1206216" cy="1206216"/>
        </a:xfrm>
        <a:prstGeom prst="ellipse">
          <a:avLst/>
        </a:prstGeom>
        <a:solidFill>
          <a:schemeClr val="accent4">
            <a:hueOff val="4900445"/>
            <a:satOff val="-20388"/>
            <a:lumOff val="4804"/>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Family highly support</a:t>
          </a:r>
        </a:p>
      </dsp:txBody>
      <dsp:txXfrm>
        <a:off x="4167020" y="3232509"/>
        <a:ext cx="852924" cy="852924"/>
      </dsp:txXfrm>
    </dsp:sp>
    <dsp:sp modelId="{C3440C5F-B26C-6D40-8BBF-190BD0B1930F}">
      <dsp:nvSpPr>
        <dsp:cNvPr id="0" name=""/>
        <dsp:cNvSpPr/>
      </dsp:nvSpPr>
      <dsp:spPr>
        <a:xfrm rot="7560000">
          <a:off x="2981328" y="2765090"/>
          <a:ext cx="255558" cy="410113"/>
        </a:xfrm>
        <a:prstGeom prst="rightArrow">
          <a:avLst>
            <a:gd name="adj1" fmla="val 60000"/>
            <a:gd name="adj2" fmla="val 50000"/>
          </a:avLst>
        </a:prstGeom>
        <a:solidFill>
          <a:schemeClr val="accent4">
            <a:hueOff val="7350668"/>
            <a:satOff val="-30583"/>
            <a:lumOff val="7206"/>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dirty="0"/>
        </a:p>
      </dsp:txBody>
      <dsp:txXfrm rot="10800000">
        <a:off x="3042193" y="2816101"/>
        <a:ext cx="178891" cy="246067"/>
      </dsp:txXfrm>
    </dsp:sp>
    <dsp:sp modelId="{1F751AED-D11B-DB4C-90D9-487D5A444835}">
      <dsp:nvSpPr>
        <dsp:cNvPr id="0" name=""/>
        <dsp:cNvSpPr/>
      </dsp:nvSpPr>
      <dsp:spPr>
        <a:xfrm>
          <a:off x="2005539" y="3055863"/>
          <a:ext cx="1206216" cy="1206216"/>
        </a:xfrm>
        <a:prstGeom prst="ellipse">
          <a:avLst/>
        </a:prstGeom>
        <a:solidFill>
          <a:schemeClr val="accent4">
            <a:hueOff val="7350668"/>
            <a:satOff val="-30583"/>
            <a:lumOff val="7206"/>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Always upgrade skill</a:t>
          </a:r>
        </a:p>
      </dsp:txBody>
      <dsp:txXfrm>
        <a:off x="2182185" y="3232509"/>
        <a:ext cx="852924" cy="852924"/>
      </dsp:txXfrm>
    </dsp:sp>
    <dsp:sp modelId="{CB6493FE-5935-9444-A2E6-69D7C0FE81FB}">
      <dsp:nvSpPr>
        <dsp:cNvPr id="0" name=""/>
        <dsp:cNvSpPr/>
      </dsp:nvSpPr>
      <dsp:spPr>
        <a:xfrm rot="11880000">
          <a:off x="2677282" y="1829332"/>
          <a:ext cx="255558" cy="410113"/>
        </a:xfrm>
        <a:prstGeom prst="rightArrow">
          <a:avLst>
            <a:gd name="adj1" fmla="val 60000"/>
            <a:gd name="adj2" fmla="val 50000"/>
          </a:avLst>
        </a:prstGeom>
        <a:solidFill>
          <a:schemeClr val="accent4">
            <a:hueOff val="9800891"/>
            <a:satOff val="-40777"/>
            <a:lumOff val="9608"/>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dirty="0"/>
        </a:p>
      </dsp:txBody>
      <dsp:txXfrm rot="10800000">
        <a:off x="2752073" y="1923201"/>
        <a:ext cx="178891" cy="246067"/>
      </dsp:txXfrm>
    </dsp:sp>
    <dsp:sp modelId="{E8C33926-B3D7-C44A-ABF0-335C421A5D6B}">
      <dsp:nvSpPr>
        <dsp:cNvPr id="0" name=""/>
        <dsp:cNvSpPr/>
      </dsp:nvSpPr>
      <dsp:spPr>
        <a:xfrm>
          <a:off x="1392192" y="1168173"/>
          <a:ext cx="1206216" cy="1206216"/>
        </a:xfrm>
        <a:prstGeom prst="ellipse">
          <a:avLst/>
        </a:prstGeom>
        <a:solidFill>
          <a:schemeClr val="accent4">
            <a:hueOff val="9800891"/>
            <a:satOff val="-40777"/>
            <a:lumOff val="9608"/>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Attitude</a:t>
          </a:r>
        </a:p>
      </dsp:txBody>
      <dsp:txXfrm>
        <a:off x="1568838" y="1344819"/>
        <a:ext cx="852924" cy="8529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0432B-3921-5C44-8A07-84C8ACF8CCCC}">
      <dsp:nvSpPr>
        <dsp:cNvPr id="0" name=""/>
        <dsp:cNvSpPr/>
      </dsp:nvSpPr>
      <dsp:spPr>
        <a:xfrm>
          <a:off x="1445854" y="954702"/>
          <a:ext cx="2378380" cy="2378380"/>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GB" sz="2900" kern="1200" dirty="0"/>
            <a:t>Employers</a:t>
          </a:r>
        </a:p>
      </dsp:txBody>
      <dsp:txXfrm>
        <a:off x="1794160" y="1303008"/>
        <a:ext cx="1681768" cy="1681768"/>
      </dsp:txXfrm>
    </dsp:sp>
    <dsp:sp modelId="{CB8D4EFD-D4DB-EE4B-8C2C-65408CC18B38}">
      <dsp:nvSpPr>
        <dsp:cNvPr id="0" name=""/>
        <dsp:cNvSpPr/>
      </dsp:nvSpPr>
      <dsp:spPr>
        <a:xfrm>
          <a:off x="2040449" y="424"/>
          <a:ext cx="1189190" cy="1189190"/>
        </a:xfrm>
        <a:prstGeom prst="ellipse">
          <a:avLst/>
        </a:prstGeom>
        <a:solidFill>
          <a:schemeClr val="accent4">
            <a:alpha val="50000"/>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Employer</a:t>
          </a:r>
          <a:r>
            <a:rPr lang="en-US" sz="1200" kern="1200" spc="19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200" kern="1200" spc="-10" dirty="0">
              <a:effectLst/>
              <a:latin typeface="Trebuchet MS" panose="020B0703020202090204" pitchFamily="34" charset="0"/>
              <a:ea typeface="Trebuchet MS" panose="020B0703020202090204" pitchFamily="34" charset="0"/>
              <a:cs typeface="Trebuchet MS" panose="020B0703020202090204" pitchFamily="34" charset="0"/>
            </a:rPr>
            <a:t>forums</a:t>
          </a:r>
          <a:r>
            <a:rPr lang="en-US" sz="1200" kern="1200" spc="240" dirty="0">
              <a:effectLst/>
              <a:latin typeface="Trebuchet MS" panose="020B0703020202090204" pitchFamily="34" charset="0"/>
              <a:ea typeface="Trebuchet MS" panose="020B0703020202090204" pitchFamily="34" charset="0"/>
              <a:cs typeface="Trebuchet MS" panose="020B0703020202090204" pitchFamily="34" charset="0"/>
            </a:rPr>
            <a:t> </a:t>
          </a:r>
          <a:endParaRPr lang="en-GB" sz="1200" kern="1200" dirty="0"/>
        </a:p>
      </dsp:txBody>
      <dsp:txXfrm>
        <a:off x="2214602" y="174577"/>
        <a:ext cx="840884" cy="840884"/>
      </dsp:txXfrm>
    </dsp:sp>
    <dsp:sp modelId="{67DC7987-35D2-2F44-9952-A7BA62F2CB0F}">
      <dsp:nvSpPr>
        <dsp:cNvPr id="0" name=""/>
        <dsp:cNvSpPr/>
      </dsp:nvSpPr>
      <dsp:spPr>
        <a:xfrm>
          <a:off x="3589322" y="1549297"/>
          <a:ext cx="1189190" cy="1189190"/>
        </a:xfrm>
        <a:prstGeom prst="ellipse">
          <a:avLst/>
        </a:prstGeom>
        <a:solidFill>
          <a:schemeClr val="accent4">
            <a:alpha val="50000"/>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CSR Program benefit</a:t>
          </a:r>
        </a:p>
      </dsp:txBody>
      <dsp:txXfrm>
        <a:off x="3763475" y="1723450"/>
        <a:ext cx="840884" cy="840884"/>
      </dsp:txXfrm>
    </dsp:sp>
    <dsp:sp modelId="{B6BB2663-EB96-9F41-9D33-B7F75691F298}">
      <dsp:nvSpPr>
        <dsp:cNvPr id="0" name=""/>
        <dsp:cNvSpPr/>
      </dsp:nvSpPr>
      <dsp:spPr>
        <a:xfrm>
          <a:off x="2040449" y="3098170"/>
          <a:ext cx="1189190" cy="1189190"/>
        </a:xfrm>
        <a:prstGeom prst="ellipse">
          <a:avLst/>
        </a:prstGeom>
        <a:solidFill>
          <a:schemeClr val="accent4">
            <a:alpha val="50000"/>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Clr>
              <a:srgbClr val="264796"/>
            </a:buClr>
            <a:buSzPts val="1000"/>
            <a:buFont typeface="+mj-lt"/>
            <a:buNone/>
          </a:pPr>
          <a:r>
            <a:rPr lang="en-US" sz="1100" kern="1200" dirty="0">
              <a:effectLst/>
              <a:latin typeface="Trebuchet MS" panose="020B0703020202090204" pitchFamily="34" charset="0"/>
              <a:ea typeface="Trebuchet MS" panose="020B0703020202090204" pitchFamily="34" charset="0"/>
              <a:cs typeface="Trebuchet MS" panose="020B0703020202090204" pitchFamily="34" charset="0"/>
            </a:rPr>
            <a:t>Persons with visually impaired people use technology.</a:t>
          </a:r>
          <a:endParaRPr lang="en-GB" sz="1100" kern="1200" dirty="0"/>
        </a:p>
      </dsp:txBody>
      <dsp:txXfrm>
        <a:off x="2214602" y="3272323"/>
        <a:ext cx="840884" cy="840884"/>
      </dsp:txXfrm>
    </dsp:sp>
    <dsp:sp modelId="{EAF29377-0D63-E340-8151-49923BC53CEC}">
      <dsp:nvSpPr>
        <dsp:cNvPr id="0" name=""/>
        <dsp:cNvSpPr/>
      </dsp:nvSpPr>
      <dsp:spPr>
        <a:xfrm>
          <a:off x="491577" y="1549297"/>
          <a:ext cx="1189190" cy="1189190"/>
        </a:xfrm>
        <a:prstGeom prst="ellipse">
          <a:avLst/>
        </a:prstGeom>
        <a:solidFill>
          <a:schemeClr val="accent4">
            <a:alpha val="50000"/>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spc="0" dirty="0">
              <a:effectLst/>
              <a:latin typeface="Trebuchet MS" panose="020B0703020202090204" pitchFamily="34" charset="0"/>
              <a:ea typeface="Wingdings" pitchFamily="2" charset="2"/>
              <a:cs typeface="Wingdings" pitchFamily="2" charset="2"/>
            </a:rPr>
            <a:t>Supporting</a:t>
          </a:r>
          <a:r>
            <a:rPr lang="en-US" sz="1200" kern="1200" spc="145" dirty="0">
              <a:effectLst/>
              <a:latin typeface="Trebuchet MS" panose="020B0703020202090204" pitchFamily="34" charset="0"/>
              <a:ea typeface="Wingdings" pitchFamily="2" charset="2"/>
              <a:cs typeface="Wingdings" pitchFamily="2" charset="2"/>
            </a:rPr>
            <a:t>  </a:t>
          </a:r>
          <a:r>
            <a:rPr lang="en-US" sz="1200" kern="1200" spc="0" dirty="0">
              <a:effectLst/>
              <a:latin typeface="Trebuchet MS" panose="020B0703020202090204" pitchFamily="34" charset="0"/>
              <a:ea typeface="Wingdings" pitchFamily="2" charset="2"/>
              <a:cs typeface="Wingdings" pitchFamily="2" charset="2"/>
            </a:rPr>
            <a:t>any</a:t>
          </a:r>
          <a:r>
            <a:rPr lang="en-US" sz="1200" kern="1200" spc="145" dirty="0">
              <a:effectLst/>
              <a:latin typeface="Trebuchet MS" panose="020B0703020202090204" pitchFamily="34" charset="0"/>
              <a:ea typeface="Wingdings" pitchFamily="2" charset="2"/>
              <a:cs typeface="Wingdings" pitchFamily="2" charset="2"/>
            </a:rPr>
            <a:t> </a:t>
          </a:r>
          <a:r>
            <a:rPr lang="en-US" sz="1200" kern="1200" spc="0" dirty="0">
              <a:effectLst/>
              <a:latin typeface="Trebuchet MS" panose="020B0703020202090204" pitchFamily="34" charset="0"/>
              <a:ea typeface="Wingdings" pitchFamily="2" charset="2"/>
              <a:cs typeface="Wingdings" pitchFamily="2" charset="2"/>
            </a:rPr>
            <a:t>decrees</a:t>
          </a:r>
          <a:endParaRPr lang="en-GB" sz="1200" kern="1200" dirty="0"/>
        </a:p>
      </dsp:txBody>
      <dsp:txXfrm>
        <a:off x="665730" y="1723450"/>
        <a:ext cx="840884" cy="8408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184978-FE1D-D347-8528-C3E8E4AA6F8C}">
      <dsp:nvSpPr>
        <dsp:cNvPr id="0" name=""/>
        <dsp:cNvSpPr/>
      </dsp:nvSpPr>
      <dsp:spPr>
        <a:xfrm>
          <a:off x="2601923" y="1895668"/>
          <a:ext cx="1147791" cy="1147791"/>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dirty="0"/>
            <a:t>Unemployed</a:t>
          </a:r>
        </a:p>
      </dsp:txBody>
      <dsp:txXfrm>
        <a:off x="2770013" y="2063758"/>
        <a:ext cx="811611" cy="811611"/>
      </dsp:txXfrm>
    </dsp:sp>
    <dsp:sp modelId="{5FBCE708-0625-FF44-A138-99460F06E4FC}">
      <dsp:nvSpPr>
        <dsp:cNvPr id="0" name=""/>
        <dsp:cNvSpPr/>
      </dsp:nvSpPr>
      <dsp:spPr>
        <a:xfrm rot="16200000">
          <a:off x="3053162" y="1502995"/>
          <a:ext cx="245313" cy="33637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089959" y="1607067"/>
        <a:ext cx="171719" cy="201826"/>
      </dsp:txXfrm>
    </dsp:sp>
    <dsp:sp modelId="{DE588FBB-EDFB-E142-B02B-8C00B495057A}">
      <dsp:nvSpPr>
        <dsp:cNvPr id="0" name=""/>
        <dsp:cNvSpPr/>
      </dsp:nvSpPr>
      <dsp:spPr>
        <a:xfrm>
          <a:off x="2462933" y="7040"/>
          <a:ext cx="1425772" cy="142577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not</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connected</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with</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networks</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of</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visually</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impaired</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persons</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and</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organizations </a:t>
          </a:r>
          <a:endParaRPr lang="en-US" sz="1000" kern="1200" dirty="0"/>
        </a:p>
      </dsp:txBody>
      <dsp:txXfrm>
        <a:off x="2671732" y="215839"/>
        <a:ext cx="1008174" cy="1008174"/>
      </dsp:txXfrm>
    </dsp:sp>
    <dsp:sp modelId="{94511B92-8046-BA43-9368-D9CC59D38516}">
      <dsp:nvSpPr>
        <dsp:cNvPr id="0" name=""/>
        <dsp:cNvSpPr/>
      </dsp:nvSpPr>
      <dsp:spPr>
        <a:xfrm rot="20520000">
          <a:off x="3812467" y="2054663"/>
          <a:ext cx="245313" cy="33637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814268" y="2133309"/>
        <a:ext cx="171719" cy="201826"/>
      </dsp:txXfrm>
    </dsp:sp>
    <dsp:sp modelId="{FFF4587E-2FF4-4E44-8D56-32287E1A8918}">
      <dsp:nvSpPr>
        <dsp:cNvPr id="0" name=""/>
        <dsp:cNvSpPr/>
      </dsp:nvSpPr>
      <dsp:spPr>
        <a:xfrm>
          <a:off x="4126937" y="1216010"/>
          <a:ext cx="1425772" cy="142577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No one indicated that their family members were against their getting jobs </a:t>
          </a:r>
          <a:endParaRPr lang="en-US" sz="1000" kern="1200" dirty="0"/>
        </a:p>
      </dsp:txBody>
      <dsp:txXfrm>
        <a:off x="4335736" y="1424809"/>
        <a:ext cx="1008174" cy="1008174"/>
      </dsp:txXfrm>
    </dsp:sp>
    <dsp:sp modelId="{0840A70E-9C0D-464E-87C6-56B934B10311}">
      <dsp:nvSpPr>
        <dsp:cNvPr id="0" name=""/>
        <dsp:cNvSpPr/>
      </dsp:nvSpPr>
      <dsp:spPr>
        <a:xfrm rot="3240000">
          <a:off x="3522439" y="2947279"/>
          <a:ext cx="245313" cy="33637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537607" y="2984785"/>
        <a:ext cx="171719" cy="201826"/>
      </dsp:txXfrm>
    </dsp:sp>
    <dsp:sp modelId="{13DA253F-FF5E-4849-AB62-EC532FB445AB}">
      <dsp:nvSpPr>
        <dsp:cNvPr id="0" name=""/>
        <dsp:cNvSpPr/>
      </dsp:nvSpPr>
      <dsp:spPr>
        <a:xfrm>
          <a:off x="3491344" y="3172164"/>
          <a:ext cx="1425772" cy="142577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z="10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3700143" y="3380963"/>
        <a:ext cx="1008174" cy="1008174"/>
      </dsp:txXfrm>
    </dsp:sp>
    <dsp:sp modelId="{44484A5B-50F9-F648-8063-CFFA9AE8B8C6}">
      <dsp:nvSpPr>
        <dsp:cNvPr id="0" name=""/>
        <dsp:cNvSpPr/>
      </dsp:nvSpPr>
      <dsp:spPr>
        <a:xfrm rot="7560000">
          <a:off x="2583886" y="2947279"/>
          <a:ext cx="245313" cy="33637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rot="10800000">
        <a:off x="2642312" y="2984785"/>
        <a:ext cx="171719" cy="201826"/>
      </dsp:txXfrm>
    </dsp:sp>
    <dsp:sp modelId="{F8989CD4-1770-BF41-9B54-4CBCD988BF7F}">
      <dsp:nvSpPr>
        <dsp:cNvPr id="0" name=""/>
        <dsp:cNvSpPr/>
      </dsp:nvSpPr>
      <dsp:spPr>
        <a:xfrm>
          <a:off x="1434522" y="3172164"/>
          <a:ext cx="1425772" cy="142577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many individuals expressed that they developed their finer</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mobility skills after getting jobs.</a:t>
          </a:r>
          <a:endParaRPr lang="en-ID" sz="10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1643321" y="3380963"/>
        <a:ext cx="1008174" cy="1008174"/>
      </dsp:txXfrm>
    </dsp:sp>
    <dsp:sp modelId="{B5C35B91-7D98-754C-A660-406934CFF260}">
      <dsp:nvSpPr>
        <dsp:cNvPr id="0" name=""/>
        <dsp:cNvSpPr/>
      </dsp:nvSpPr>
      <dsp:spPr>
        <a:xfrm rot="11880000">
          <a:off x="2293857" y="2054663"/>
          <a:ext cx="245313" cy="33637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rot="10800000">
        <a:off x="2365650" y="2133309"/>
        <a:ext cx="171719" cy="201826"/>
      </dsp:txXfrm>
    </dsp:sp>
    <dsp:sp modelId="{3FBB7720-12F9-F74A-8150-EA9EC10CDDB3}">
      <dsp:nvSpPr>
        <dsp:cNvPr id="0" name=""/>
        <dsp:cNvSpPr/>
      </dsp:nvSpPr>
      <dsp:spPr>
        <a:xfrm>
          <a:off x="798929" y="1216010"/>
          <a:ext cx="1425772" cy="142577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Trebuchet MS" panose="020B0703020202090204" pitchFamily="34" charset="0"/>
              <a:ea typeface="Trebuchet MS" panose="020B0703020202090204" pitchFamily="34" charset="0"/>
              <a:cs typeface="Trebuchet MS" panose="020B0703020202090204" pitchFamily="34" charset="0"/>
            </a:rPr>
            <a:t>L</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arge</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industries</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generally</a:t>
          </a:r>
          <a:r>
            <a:rPr lang="en-US" sz="1000" kern="1200" spc="20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000" kern="1200" spc="0" dirty="0">
              <a:effectLst/>
              <a:latin typeface="Trebuchet MS" panose="020B0703020202090204" pitchFamily="34" charset="0"/>
              <a:ea typeface="Trebuchet MS" panose="020B0703020202090204" pitchFamily="34" charset="0"/>
              <a:cs typeface="Trebuchet MS" panose="020B0703020202090204" pitchFamily="34" charset="0"/>
            </a:rPr>
            <a:t>do not face attrition</a:t>
          </a:r>
          <a:endParaRPr lang="en-US" sz="1000" kern="1200" dirty="0"/>
        </a:p>
      </dsp:txBody>
      <dsp:txXfrm>
        <a:off x="1007728" y="1424809"/>
        <a:ext cx="1008174" cy="10081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DEDA8-2A67-1B46-BE81-03A98FFF9A47}">
      <dsp:nvSpPr>
        <dsp:cNvPr id="0" name=""/>
        <dsp:cNvSpPr/>
      </dsp:nvSpPr>
      <dsp:spPr>
        <a:xfrm>
          <a:off x="1799476" y="585383"/>
          <a:ext cx="2035521" cy="956189"/>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GB" sz="1400" kern="1200" dirty="0"/>
            <a:t>Awareness of employers to employee persons with disability</a:t>
          </a:r>
        </a:p>
      </dsp:txBody>
      <dsp:txXfrm>
        <a:off x="2125160" y="585383"/>
        <a:ext cx="1709838" cy="956189"/>
      </dsp:txXfrm>
    </dsp:sp>
    <dsp:sp modelId="{EB95ECBC-7AFE-C04C-9EC1-3F8B75E81069}">
      <dsp:nvSpPr>
        <dsp:cNvPr id="0" name=""/>
        <dsp:cNvSpPr/>
      </dsp:nvSpPr>
      <dsp:spPr>
        <a:xfrm>
          <a:off x="1770349" y="2156096"/>
          <a:ext cx="2193670" cy="745753"/>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GB" sz="1800" kern="1200" dirty="0"/>
            <a:t>Collaboration with organizations</a:t>
          </a:r>
        </a:p>
      </dsp:txBody>
      <dsp:txXfrm>
        <a:off x="2121336" y="2156096"/>
        <a:ext cx="1842683" cy="745753"/>
      </dsp:txXfrm>
    </dsp:sp>
    <dsp:sp modelId="{BD68F42E-D5AA-8048-8C44-49804105DD72}">
      <dsp:nvSpPr>
        <dsp:cNvPr id="0" name=""/>
        <dsp:cNvSpPr/>
      </dsp:nvSpPr>
      <dsp:spPr>
        <a:xfrm>
          <a:off x="0" y="927954"/>
          <a:ext cx="1675513" cy="1513680"/>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GB" sz="2400" kern="1200" dirty="0"/>
            <a:t>NGO</a:t>
          </a:r>
        </a:p>
      </dsp:txBody>
      <dsp:txXfrm>
        <a:off x="245373" y="1149627"/>
        <a:ext cx="1184767" cy="1070334"/>
      </dsp:txXfrm>
    </dsp:sp>
    <dsp:sp modelId="{260EDB27-7ABE-AF46-9594-3AAACB19BF88}">
      <dsp:nvSpPr>
        <dsp:cNvPr id="0" name=""/>
        <dsp:cNvSpPr/>
      </dsp:nvSpPr>
      <dsp:spPr>
        <a:xfrm>
          <a:off x="4480739" y="1979468"/>
          <a:ext cx="1880753" cy="1254462"/>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None/>
          </a:pPr>
          <a:r>
            <a:rPr lang="en-US" sz="1400" kern="1200" spc="0" dirty="0">
              <a:effectLst/>
              <a:latin typeface="Trebuchet MS" panose="020B0703020202090204" pitchFamily="34" charset="0"/>
              <a:ea typeface="Trebuchet MS" panose="020B0703020202090204" pitchFamily="34" charset="0"/>
              <a:cs typeface="Trebuchet MS" panose="020B0703020202090204" pitchFamily="34" charset="0"/>
            </a:rPr>
            <a:t>Implementing of CRPD and other regulations (employment quota for persons with disabilities)</a:t>
          </a:r>
          <a:endParaRPr lang="en-ID" sz="14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4781660" y="1979468"/>
        <a:ext cx="1579833" cy="1254462"/>
      </dsp:txXfrm>
    </dsp:sp>
    <dsp:sp modelId="{B5264BED-8B09-4440-A12D-DB5ED5B75DC9}">
      <dsp:nvSpPr>
        <dsp:cNvPr id="0" name=""/>
        <dsp:cNvSpPr/>
      </dsp:nvSpPr>
      <dsp:spPr>
        <a:xfrm>
          <a:off x="4518550" y="448274"/>
          <a:ext cx="1885668" cy="1323799"/>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kern="1200" dirty="0"/>
            <a:t>Government</a:t>
          </a:r>
        </a:p>
      </dsp:txBody>
      <dsp:txXfrm>
        <a:off x="4794700" y="642140"/>
        <a:ext cx="1333368" cy="93606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84BC5-8965-0C48-904B-DAEA52A9B384}">
      <dsp:nvSpPr>
        <dsp:cNvPr id="0" name=""/>
        <dsp:cNvSpPr/>
      </dsp:nvSpPr>
      <dsp:spPr>
        <a:xfrm>
          <a:off x="3174829" y="1603939"/>
          <a:ext cx="1143341" cy="1143341"/>
        </a:xfrm>
        <a:prstGeom prst="ellipse">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kern="1200" dirty="0"/>
            <a:t>Employees</a:t>
          </a:r>
        </a:p>
      </dsp:txBody>
      <dsp:txXfrm>
        <a:off x="3342267" y="1771377"/>
        <a:ext cx="808465" cy="808465"/>
      </dsp:txXfrm>
    </dsp:sp>
    <dsp:sp modelId="{12FD7B2C-A2E7-4B42-BFCF-7DF39C91E582}">
      <dsp:nvSpPr>
        <dsp:cNvPr id="0" name=""/>
        <dsp:cNvSpPr/>
      </dsp:nvSpPr>
      <dsp:spPr>
        <a:xfrm rot="16200000">
          <a:off x="3625069" y="1187330"/>
          <a:ext cx="242861" cy="388735"/>
        </a:xfrm>
        <a:prstGeom prst="rightArrow">
          <a:avLst>
            <a:gd name="adj1" fmla="val 60000"/>
            <a:gd name="adj2" fmla="val 50000"/>
          </a:avLst>
        </a:prstGeom>
        <a:solidFill>
          <a:schemeClr val="accent4">
            <a:hueOff val="0"/>
            <a:satOff val="0"/>
            <a:lumOff val="0"/>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3661498" y="1301506"/>
        <a:ext cx="170003" cy="233241"/>
      </dsp:txXfrm>
    </dsp:sp>
    <dsp:sp modelId="{E445EFBC-2B90-E948-BD1B-07BA62785AEC}">
      <dsp:nvSpPr>
        <dsp:cNvPr id="0" name=""/>
        <dsp:cNvSpPr/>
      </dsp:nvSpPr>
      <dsp:spPr>
        <a:xfrm>
          <a:off x="3174829" y="2370"/>
          <a:ext cx="1143341" cy="1143341"/>
        </a:xfrm>
        <a:prstGeom prst="ellipse">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Highly Motivation </a:t>
          </a:r>
        </a:p>
      </dsp:txBody>
      <dsp:txXfrm>
        <a:off x="3342267" y="169808"/>
        <a:ext cx="808465" cy="808465"/>
      </dsp:txXfrm>
    </dsp:sp>
    <dsp:sp modelId="{3AD16B4B-7B41-A44D-8720-81405A7FEE30}">
      <dsp:nvSpPr>
        <dsp:cNvPr id="0" name=""/>
        <dsp:cNvSpPr/>
      </dsp:nvSpPr>
      <dsp:spPr>
        <a:xfrm rot="20520000">
          <a:off x="4380123" y="1735910"/>
          <a:ext cx="242861" cy="388735"/>
        </a:xfrm>
        <a:prstGeom prst="rightArrow">
          <a:avLst>
            <a:gd name="adj1" fmla="val 60000"/>
            <a:gd name="adj2" fmla="val 50000"/>
          </a:avLst>
        </a:prstGeom>
        <a:solidFill>
          <a:schemeClr val="accent4">
            <a:hueOff val="2450223"/>
            <a:satOff val="-10194"/>
            <a:lumOff val="2402"/>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4381906" y="1824914"/>
        <a:ext cx="170003" cy="233241"/>
      </dsp:txXfrm>
    </dsp:sp>
    <dsp:sp modelId="{8FCDE99F-E70C-3E44-99E6-A23EC7FC7ED0}">
      <dsp:nvSpPr>
        <dsp:cNvPr id="0" name=""/>
        <dsp:cNvSpPr/>
      </dsp:nvSpPr>
      <dsp:spPr>
        <a:xfrm>
          <a:off x="4698012" y="1109027"/>
          <a:ext cx="1143341" cy="1143341"/>
        </a:xfrm>
        <a:prstGeom prst="ellipse">
          <a:avLst/>
        </a:prstGeom>
        <a:solidFill>
          <a:schemeClr val="accent4">
            <a:hueOff val="2450223"/>
            <a:satOff val="-10194"/>
            <a:lumOff val="2402"/>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GB" sz="1050" kern="1200" dirty="0"/>
            <a:t>Individual temperament</a:t>
          </a:r>
        </a:p>
      </dsp:txBody>
      <dsp:txXfrm>
        <a:off x="4865450" y="1276465"/>
        <a:ext cx="808465" cy="808465"/>
      </dsp:txXfrm>
    </dsp:sp>
    <dsp:sp modelId="{A619EAD1-B841-9245-AE78-7CCBB3F7DBB5}">
      <dsp:nvSpPr>
        <dsp:cNvPr id="0" name=""/>
        <dsp:cNvSpPr/>
      </dsp:nvSpPr>
      <dsp:spPr>
        <a:xfrm rot="3240000">
          <a:off x="4091718" y="2623530"/>
          <a:ext cx="242861" cy="388735"/>
        </a:xfrm>
        <a:prstGeom prst="rightArrow">
          <a:avLst>
            <a:gd name="adj1" fmla="val 60000"/>
            <a:gd name="adj2" fmla="val 50000"/>
          </a:avLst>
        </a:prstGeom>
        <a:solidFill>
          <a:schemeClr val="accent4">
            <a:hueOff val="4900445"/>
            <a:satOff val="-20388"/>
            <a:lumOff val="4804"/>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4106735" y="2671805"/>
        <a:ext cx="170003" cy="233241"/>
      </dsp:txXfrm>
    </dsp:sp>
    <dsp:sp modelId="{FCD875D0-2421-654C-8F66-F0637C430C1C}">
      <dsp:nvSpPr>
        <dsp:cNvPr id="0" name=""/>
        <dsp:cNvSpPr/>
      </dsp:nvSpPr>
      <dsp:spPr>
        <a:xfrm>
          <a:off x="4116208" y="2899636"/>
          <a:ext cx="1143341" cy="1143341"/>
        </a:xfrm>
        <a:prstGeom prst="ellipse">
          <a:avLst/>
        </a:prstGeom>
        <a:solidFill>
          <a:schemeClr val="accent4">
            <a:hueOff val="4900445"/>
            <a:satOff val="-20388"/>
            <a:lumOff val="4804"/>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Family highly support</a:t>
          </a:r>
        </a:p>
      </dsp:txBody>
      <dsp:txXfrm>
        <a:off x="4283646" y="3067074"/>
        <a:ext cx="808465" cy="808465"/>
      </dsp:txXfrm>
    </dsp:sp>
    <dsp:sp modelId="{C3440C5F-B26C-6D40-8BBF-190BD0B1930F}">
      <dsp:nvSpPr>
        <dsp:cNvPr id="0" name=""/>
        <dsp:cNvSpPr/>
      </dsp:nvSpPr>
      <dsp:spPr>
        <a:xfrm rot="7560000">
          <a:off x="3158420" y="2623530"/>
          <a:ext cx="242861" cy="388735"/>
        </a:xfrm>
        <a:prstGeom prst="rightArrow">
          <a:avLst>
            <a:gd name="adj1" fmla="val 60000"/>
            <a:gd name="adj2" fmla="val 50000"/>
          </a:avLst>
        </a:prstGeom>
        <a:solidFill>
          <a:schemeClr val="accent4">
            <a:hueOff val="7350668"/>
            <a:satOff val="-30583"/>
            <a:lumOff val="7206"/>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rot="10800000">
        <a:off x="3216261" y="2671805"/>
        <a:ext cx="170003" cy="233241"/>
      </dsp:txXfrm>
    </dsp:sp>
    <dsp:sp modelId="{1F751AED-D11B-DB4C-90D9-487D5A444835}">
      <dsp:nvSpPr>
        <dsp:cNvPr id="0" name=""/>
        <dsp:cNvSpPr/>
      </dsp:nvSpPr>
      <dsp:spPr>
        <a:xfrm>
          <a:off x="2233450" y="2899636"/>
          <a:ext cx="1143341" cy="1143341"/>
        </a:xfrm>
        <a:prstGeom prst="ellipse">
          <a:avLst/>
        </a:prstGeom>
        <a:solidFill>
          <a:schemeClr val="accent4">
            <a:hueOff val="7350668"/>
            <a:satOff val="-30583"/>
            <a:lumOff val="7206"/>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Always upgrade skill</a:t>
          </a:r>
        </a:p>
      </dsp:txBody>
      <dsp:txXfrm>
        <a:off x="2400888" y="3067074"/>
        <a:ext cx="808465" cy="808465"/>
      </dsp:txXfrm>
    </dsp:sp>
    <dsp:sp modelId="{CB6493FE-5935-9444-A2E6-69D7C0FE81FB}">
      <dsp:nvSpPr>
        <dsp:cNvPr id="0" name=""/>
        <dsp:cNvSpPr/>
      </dsp:nvSpPr>
      <dsp:spPr>
        <a:xfrm rot="11880000">
          <a:off x="2870014" y="1735910"/>
          <a:ext cx="242861" cy="388735"/>
        </a:xfrm>
        <a:prstGeom prst="rightArrow">
          <a:avLst>
            <a:gd name="adj1" fmla="val 60000"/>
            <a:gd name="adj2" fmla="val 50000"/>
          </a:avLst>
        </a:prstGeom>
        <a:solidFill>
          <a:schemeClr val="accent4">
            <a:hueOff val="9800891"/>
            <a:satOff val="-40777"/>
            <a:lumOff val="9608"/>
            <a:alphaOff val="0"/>
          </a:schemeClr>
        </a:solidFill>
        <a:ln>
          <a:noFill/>
        </a:ln>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rot="10800000">
        <a:off x="2941089" y="1824914"/>
        <a:ext cx="170003" cy="233241"/>
      </dsp:txXfrm>
    </dsp:sp>
    <dsp:sp modelId="{E8C33926-B3D7-C44A-ABF0-335C421A5D6B}">
      <dsp:nvSpPr>
        <dsp:cNvPr id="0" name=""/>
        <dsp:cNvSpPr/>
      </dsp:nvSpPr>
      <dsp:spPr>
        <a:xfrm>
          <a:off x="1651646" y="1109027"/>
          <a:ext cx="1143341" cy="1143341"/>
        </a:xfrm>
        <a:prstGeom prst="ellipse">
          <a:avLst/>
        </a:prstGeom>
        <a:solidFill>
          <a:schemeClr val="accent4">
            <a:hueOff val="9800891"/>
            <a:satOff val="-40777"/>
            <a:lumOff val="9608"/>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Attitude</a:t>
          </a:r>
        </a:p>
      </dsp:txBody>
      <dsp:txXfrm>
        <a:off x="1819084" y="1276465"/>
        <a:ext cx="808465" cy="8084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0432B-3921-5C44-8A07-84C8ACF8CCCC}">
      <dsp:nvSpPr>
        <dsp:cNvPr id="0" name=""/>
        <dsp:cNvSpPr/>
      </dsp:nvSpPr>
      <dsp:spPr>
        <a:xfrm>
          <a:off x="1878474" y="943907"/>
          <a:ext cx="2378380" cy="2378380"/>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en-GB" sz="2900" kern="1200" dirty="0"/>
            <a:t>Employers</a:t>
          </a:r>
        </a:p>
      </dsp:txBody>
      <dsp:txXfrm>
        <a:off x="2226780" y="1292213"/>
        <a:ext cx="1681768" cy="1681768"/>
      </dsp:txXfrm>
    </dsp:sp>
    <dsp:sp modelId="{3D5E4D00-B21F-A140-B252-13C8B3FEA723}">
      <dsp:nvSpPr>
        <dsp:cNvPr id="0" name=""/>
        <dsp:cNvSpPr/>
      </dsp:nvSpPr>
      <dsp:spPr>
        <a:xfrm>
          <a:off x="2261417" y="-17172"/>
          <a:ext cx="1612494" cy="1202794"/>
        </a:xfrm>
        <a:prstGeom prst="ellipse">
          <a:avLst/>
        </a:prstGeom>
        <a:solidFill>
          <a:schemeClr val="accent4">
            <a:alpha val="50000"/>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Understanding persons </a:t>
          </a:r>
        </a:p>
        <a:p>
          <a:pPr marL="0" lvl="0" indent="0" algn="ctr" defTabSz="533400">
            <a:lnSpc>
              <a:spcPct val="90000"/>
            </a:lnSpc>
            <a:spcBef>
              <a:spcPct val="0"/>
            </a:spcBef>
            <a:spcAft>
              <a:spcPct val="35000"/>
            </a:spcAft>
            <a:buNone/>
          </a:pPr>
          <a:r>
            <a:rPr lang="en-GB" sz="1200" kern="1200" dirty="0"/>
            <a:t>with disability</a:t>
          </a:r>
        </a:p>
      </dsp:txBody>
      <dsp:txXfrm>
        <a:off x="2497561" y="158973"/>
        <a:ext cx="1140206" cy="850504"/>
      </dsp:txXfrm>
    </dsp:sp>
    <dsp:sp modelId="{1AE2391A-2B76-EF4A-9936-1D2E5B80879A}">
      <dsp:nvSpPr>
        <dsp:cNvPr id="0" name=""/>
        <dsp:cNvSpPr/>
      </dsp:nvSpPr>
      <dsp:spPr>
        <a:xfrm>
          <a:off x="4021942" y="1538502"/>
          <a:ext cx="1189190" cy="1189190"/>
        </a:xfrm>
        <a:prstGeom prst="ellipse">
          <a:avLst/>
        </a:prstGeom>
        <a:solidFill>
          <a:schemeClr val="accent4">
            <a:alpha val="50000"/>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effectLst/>
              <a:latin typeface="Trebuchet MS" panose="020B0703020202090204" pitchFamily="34" charset="0"/>
              <a:ea typeface="Trebuchet MS" panose="020B0703020202090204" pitchFamily="34" charset="0"/>
              <a:cs typeface="Trebuchet MS" panose="020B0703020202090204" pitchFamily="34" charset="0"/>
            </a:rPr>
            <a:t>Providing mobility in workforce</a:t>
          </a:r>
          <a:endParaRPr lang="en-GB" sz="1200" kern="1200" dirty="0"/>
        </a:p>
      </dsp:txBody>
      <dsp:txXfrm>
        <a:off x="4196095" y="1712655"/>
        <a:ext cx="840884" cy="840884"/>
      </dsp:txXfrm>
    </dsp:sp>
    <dsp:sp modelId="{0CE1EDE2-5354-8D4C-8984-8C0229C9B182}">
      <dsp:nvSpPr>
        <dsp:cNvPr id="0" name=""/>
        <dsp:cNvSpPr/>
      </dsp:nvSpPr>
      <dsp:spPr>
        <a:xfrm>
          <a:off x="2394570" y="3058983"/>
          <a:ext cx="1346187" cy="1245974"/>
        </a:xfrm>
        <a:prstGeom prst="ellipse">
          <a:avLst/>
        </a:prstGeom>
        <a:solidFill>
          <a:schemeClr val="accent4">
            <a:alpha val="50000"/>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Clr>
              <a:srgbClr val="264796"/>
            </a:buClr>
            <a:buSzPts val="1000"/>
            <a:buFont typeface="+mj-lt"/>
            <a:buNone/>
          </a:pPr>
          <a:r>
            <a:rPr lang="en-GB" sz="1200" kern="1200" dirty="0"/>
            <a:t>Providing Reasonable accommodation</a:t>
          </a:r>
        </a:p>
      </dsp:txBody>
      <dsp:txXfrm>
        <a:off x="2591715" y="3241452"/>
        <a:ext cx="951897" cy="881036"/>
      </dsp:txXfrm>
    </dsp:sp>
    <dsp:sp modelId="{B563266F-1E78-004A-91F4-366FEBD94FDB}">
      <dsp:nvSpPr>
        <dsp:cNvPr id="0" name=""/>
        <dsp:cNvSpPr/>
      </dsp:nvSpPr>
      <dsp:spPr>
        <a:xfrm>
          <a:off x="924196" y="1538502"/>
          <a:ext cx="1189190" cy="1189190"/>
        </a:xfrm>
        <a:prstGeom prst="ellipse">
          <a:avLst/>
        </a:prstGeom>
        <a:solidFill>
          <a:schemeClr val="accent4">
            <a:alpha val="50000"/>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Trebuchet MS" panose="020B0703020202090204" pitchFamily="34" charset="0"/>
              <a:ea typeface="Trebuchet MS" panose="020B0703020202090204" pitchFamily="34" charset="0"/>
              <a:cs typeface="Trebuchet MS" panose="020B0703020202090204" pitchFamily="34" charset="0"/>
            </a:rPr>
            <a:t>T</a:t>
          </a:r>
          <a:r>
            <a:rPr lang="en-US" sz="1100" kern="1200" dirty="0">
              <a:effectLst/>
              <a:latin typeface="Trebuchet MS" panose="020B0703020202090204" pitchFamily="34" charset="0"/>
              <a:ea typeface="Trebuchet MS" panose="020B0703020202090204" pitchFamily="34" charset="0"/>
              <a:cs typeface="Trebuchet MS" panose="020B0703020202090204" pitchFamily="34" charset="0"/>
            </a:rPr>
            <a:t>he</a:t>
          </a:r>
          <a:r>
            <a:rPr lang="en-US" sz="1100" kern="1200" spc="70" dirty="0">
              <a:effectLst/>
              <a:latin typeface="Trebuchet MS" panose="020B0703020202090204" pitchFamily="34" charset="0"/>
              <a:ea typeface="Trebuchet MS" panose="020B0703020202090204" pitchFamily="34" charset="0"/>
              <a:cs typeface="Trebuchet MS" panose="020B0703020202090204" pitchFamily="34" charset="0"/>
            </a:rPr>
            <a:t> </a:t>
          </a:r>
          <a:r>
            <a:rPr lang="en-US" sz="1100" kern="1200" spc="-10" dirty="0">
              <a:effectLst/>
              <a:latin typeface="Trebuchet MS" panose="020B0703020202090204" pitchFamily="34" charset="0"/>
              <a:ea typeface="Trebuchet MS" panose="020B0703020202090204" pitchFamily="34" charset="0"/>
              <a:cs typeface="Trebuchet MS" panose="020B0703020202090204" pitchFamily="34" charset="0"/>
            </a:rPr>
            <a:t>attitude</a:t>
          </a:r>
          <a:r>
            <a:rPr lang="en-ID" sz="1100" kern="1200" spc="-10" dirty="0">
              <a:latin typeface="Trebuchet MS" panose="020B0703020202090204" pitchFamily="34" charset="0"/>
              <a:ea typeface="Trebuchet MS" panose="020B0703020202090204" pitchFamily="34" charset="0"/>
              <a:cs typeface="Trebuchet MS" panose="020B0703020202090204" pitchFamily="34" charset="0"/>
            </a:rPr>
            <a:t> </a:t>
          </a:r>
          <a:r>
            <a:rPr lang="en-US" sz="1100" kern="1200" dirty="0">
              <a:effectLst/>
              <a:latin typeface="Trebuchet MS" panose="020B0703020202090204" pitchFamily="34" charset="0"/>
              <a:ea typeface="Trebuchet MS" panose="020B0703020202090204" pitchFamily="34" charset="0"/>
              <a:cs typeface="Trebuchet MS" panose="020B0703020202090204" pitchFamily="34" charset="0"/>
            </a:rPr>
            <a:t>of the persons with visual impairment</a:t>
          </a:r>
          <a:endParaRPr lang="en-GB" sz="1100" kern="1200" dirty="0"/>
        </a:p>
      </dsp:txBody>
      <dsp:txXfrm>
        <a:off x="1098349" y="1712655"/>
        <a:ext cx="840884" cy="84088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184978-FE1D-D347-8528-C3E8E4AA6F8C}">
      <dsp:nvSpPr>
        <dsp:cNvPr id="0" name=""/>
        <dsp:cNvSpPr/>
      </dsp:nvSpPr>
      <dsp:spPr>
        <a:xfrm>
          <a:off x="2438703" y="1518087"/>
          <a:ext cx="918709" cy="9187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t>Unemployed</a:t>
          </a:r>
        </a:p>
      </dsp:txBody>
      <dsp:txXfrm>
        <a:off x="2573245" y="1652629"/>
        <a:ext cx="649625" cy="649625"/>
      </dsp:txXfrm>
    </dsp:sp>
    <dsp:sp modelId="{BA1372E1-A02D-D043-9913-339E555651F7}">
      <dsp:nvSpPr>
        <dsp:cNvPr id="0" name=""/>
        <dsp:cNvSpPr/>
      </dsp:nvSpPr>
      <dsp:spPr>
        <a:xfrm rot="16200000">
          <a:off x="2799727" y="1184405"/>
          <a:ext cx="196660" cy="3074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2829226" y="1275391"/>
        <a:ext cx="137662" cy="184463"/>
      </dsp:txXfrm>
    </dsp:sp>
    <dsp:sp modelId="{81596502-7524-6941-9B34-B76C7FC1912C}">
      <dsp:nvSpPr>
        <dsp:cNvPr id="0" name=""/>
        <dsp:cNvSpPr/>
      </dsp:nvSpPr>
      <dsp:spPr>
        <a:xfrm>
          <a:off x="2327453" y="5819"/>
          <a:ext cx="1141209" cy="11412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t>Heath issues: stamina and long hour work duration</a:t>
          </a:r>
        </a:p>
      </dsp:txBody>
      <dsp:txXfrm>
        <a:off x="2494579" y="172945"/>
        <a:ext cx="806957" cy="806957"/>
      </dsp:txXfrm>
    </dsp:sp>
    <dsp:sp modelId="{F5A1DBFE-F7BF-F548-A998-B720A0D90140}">
      <dsp:nvSpPr>
        <dsp:cNvPr id="0" name=""/>
        <dsp:cNvSpPr/>
      </dsp:nvSpPr>
      <dsp:spPr>
        <a:xfrm rot="20520000">
          <a:off x="3407755" y="1626163"/>
          <a:ext cx="196660" cy="3074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3409199" y="1696766"/>
        <a:ext cx="137662" cy="184463"/>
      </dsp:txXfrm>
    </dsp:sp>
    <dsp:sp modelId="{86B7B678-29C5-014C-BC3C-CADD765ED803}">
      <dsp:nvSpPr>
        <dsp:cNvPr id="0" name=""/>
        <dsp:cNvSpPr/>
      </dsp:nvSpPr>
      <dsp:spPr>
        <a:xfrm>
          <a:off x="3659900" y="973899"/>
          <a:ext cx="1141209" cy="11412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t>Bullying based on experience</a:t>
          </a:r>
        </a:p>
      </dsp:txBody>
      <dsp:txXfrm>
        <a:off x="3827026" y="1141025"/>
        <a:ext cx="806957" cy="806957"/>
      </dsp:txXfrm>
    </dsp:sp>
    <dsp:sp modelId="{9F5F529D-39B7-0F4F-9176-47A5D4562DC6}">
      <dsp:nvSpPr>
        <dsp:cNvPr id="0" name=""/>
        <dsp:cNvSpPr/>
      </dsp:nvSpPr>
      <dsp:spPr>
        <a:xfrm rot="3240000">
          <a:off x="3175509" y="2340943"/>
          <a:ext cx="196660" cy="3074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a:off x="3187669" y="2378565"/>
        <a:ext cx="137662" cy="184463"/>
      </dsp:txXfrm>
    </dsp:sp>
    <dsp:sp modelId="{E262EA94-7D03-4549-94CF-7B704BD8635A}">
      <dsp:nvSpPr>
        <dsp:cNvPr id="0" name=""/>
        <dsp:cNvSpPr/>
      </dsp:nvSpPr>
      <dsp:spPr>
        <a:xfrm>
          <a:off x="3150950" y="2540285"/>
          <a:ext cx="1141209" cy="11412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t>Transportation</a:t>
          </a:r>
        </a:p>
      </dsp:txBody>
      <dsp:txXfrm>
        <a:off x="3318076" y="2707411"/>
        <a:ext cx="806957" cy="806957"/>
      </dsp:txXfrm>
    </dsp:sp>
    <dsp:sp modelId="{94511B92-8046-BA43-9368-D9CC59D38516}">
      <dsp:nvSpPr>
        <dsp:cNvPr id="0" name=""/>
        <dsp:cNvSpPr/>
      </dsp:nvSpPr>
      <dsp:spPr>
        <a:xfrm rot="7560000">
          <a:off x="2423945" y="2340943"/>
          <a:ext cx="196660" cy="3074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rot="10800000">
        <a:off x="2470783" y="2378565"/>
        <a:ext cx="137662" cy="184463"/>
      </dsp:txXfrm>
    </dsp:sp>
    <dsp:sp modelId="{FFF4587E-2FF4-4E44-8D56-32287E1A8918}">
      <dsp:nvSpPr>
        <dsp:cNvPr id="0" name=""/>
        <dsp:cNvSpPr/>
      </dsp:nvSpPr>
      <dsp:spPr>
        <a:xfrm>
          <a:off x="1503955" y="2540285"/>
          <a:ext cx="1141209" cy="11412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spc="0" dirty="0">
              <a:effectLst/>
              <a:latin typeface="Trebuchet MS" panose="020B0703020202090204" pitchFamily="34" charset="0"/>
              <a:ea typeface="Trebuchet MS" panose="020B0703020202090204" pitchFamily="34" charset="0"/>
              <a:cs typeface="Trebuchet MS" panose="020B0703020202090204" pitchFamily="34" charset="0"/>
            </a:rPr>
            <a:t>No one indicated that their family members were against their getting jobs </a:t>
          </a:r>
          <a:endParaRPr lang="en-US" sz="900" kern="1200" dirty="0"/>
        </a:p>
      </dsp:txBody>
      <dsp:txXfrm>
        <a:off x="1671081" y="2707411"/>
        <a:ext cx="806957" cy="806957"/>
      </dsp:txXfrm>
    </dsp:sp>
    <dsp:sp modelId="{0840A70E-9C0D-464E-87C6-56B934B10311}">
      <dsp:nvSpPr>
        <dsp:cNvPr id="0" name=""/>
        <dsp:cNvSpPr/>
      </dsp:nvSpPr>
      <dsp:spPr>
        <a:xfrm rot="11880000">
          <a:off x="2191699" y="1626163"/>
          <a:ext cx="196660" cy="3074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dirty="0"/>
        </a:p>
      </dsp:txBody>
      <dsp:txXfrm rot="10800000">
        <a:off x="2249253" y="1696766"/>
        <a:ext cx="137662" cy="184463"/>
      </dsp:txXfrm>
    </dsp:sp>
    <dsp:sp modelId="{13DA253F-FF5E-4849-AB62-EC532FB445AB}">
      <dsp:nvSpPr>
        <dsp:cNvPr id="0" name=""/>
        <dsp:cNvSpPr/>
      </dsp:nvSpPr>
      <dsp:spPr>
        <a:xfrm>
          <a:off x="995005" y="973899"/>
          <a:ext cx="1141209" cy="11412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spc="0" dirty="0">
              <a:effectLst/>
              <a:latin typeface="Trebuchet MS" panose="020B0703020202090204" pitchFamily="34" charset="0"/>
              <a:ea typeface="Trebuchet MS" panose="020B0703020202090204" pitchFamily="34" charset="0"/>
              <a:cs typeface="Trebuchet MS" panose="020B0703020202090204" pitchFamily="34" charset="0"/>
            </a:rPr>
            <a:t>lack of self- motivational skills.</a:t>
          </a:r>
          <a:endParaRPr lang="en-ID" sz="900" kern="1200" spc="0" dirty="0">
            <a:effectLst/>
            <a:latin typeface="Trebuchet MS" panose="020B0703020202090204" pitchFamily="34" charset="0"/>
            <a:ea typeface="Trebuchet MS" panose="020B0703020202090204" pitchFamily="34" charset="0"/>
            <a:cs typeface="Trebuchet MS" panose="020B0703020202090204" pitchFamily="34" charset="0"/>
          </a:endParaRPr>
        </a:p>
      </dsp:txBody>
      <dsp:txXfrm>
        <a:off x="1162131" y="1141025"/>
        <a:ext cx="806957" cy="806957"/>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en-US" dirty="0"/>
          </a:p>
        </p:txBody>
      </p:sp>
      <p:sp>
        <p:nvSpPr>
          <p:cNvPr id="3" name="Date Placeholder 2"/>
          <p:cNvSpPr>
            <a:spLocks noGrp="1"/>
          </p:cNvSpPr>
          <p:nvPr>
            <p:ph type="dt" idx="1"/>
          </p:nvPr>
        </p:nvSpPr>
        <p:spPr>
          <a:xfrm>
            <a:off x="3901698" y="0"/>
            <a:ext cx="2984871" cy="502676"/>
          </a:xfrm>
          <a:prstGeom prst="rect">
            <a:avLst/>
          </a:prstGeom>
        </p:spPr>
        <p:txBody>
          <a:bodyPr vert="horz" lIns="96606" tIns="48303" rIns="96606" bIns="48303" rtlCol="0"/>
          <a:lstStyle>
            <a:lvl1pPr algn="r">
              <a:defRPr sz="1300"/>
            </a:lvl1pPr>
          </a:lstStyle>
          <a:p>
            <a:fld id="{58FCD4D5-B38A-5148-A5B7-7319269CDBDC}" type="datetimeFigureOut">
              <a:rPr lang="en-US" smtClean="0"/>
              <a:t>12/4/2024</a:t>
            </a:fld>
            <a:endParaRPr lang="en-US" dirty="0"/>
          </a:p>
        </p:txBody>
      </p:sp>
      <p:sp>
        <p:nvSpPr>
          <p:cNvPr id="4" name="Slide Image Placeholder 3"/>
          <p:cNvSpPr>
            <a:spLocks noGrp="1" noRot="1" noChangeAspect="1"/>
          </p:cNvSpPr>
          <p:nvPr>
            <p:ph type="sldImg" idx="2"/>
          </p:nvPr>
        </p:nvSpPr>
        <p:spPr>
          <a:xfrm>
            <a:off x="1190625" y="1252538"/>
            <a:ext cx="4506913" cy="3381375"/>
          </a:xfrm>
          <a:prstGeom prst="rect">
            <a:avLst/>
          </a:prstGeom>
          <a:noFill/>
          <a:ln w="12700">
            <a:solidFill>
              <a:prstClr val="black"/>
            </a:solidFill>
          </a:ln>
        </p:spPr>
        <p:txBody>
          <a:bodyPr vert="horz" lIns="96606" tIns="48303" rIns="96606" bIns="48303" rtlCol="0" anchor="ctr"/>
          <a:lstStyle/>
          <a:p>
            <a:endParaRPr lang="en-US" dirty="0"/>
          </a:p>
        </p:txBody>
      </p:sp>
      <p:sp>
        <p:nvSpPr>
          <p:cNvPr id="5" name="Notes Placeholder 4"/>
          <p:cNvSpPr>
            <a:spLocks noGrp="1"/>
          </p:cNvSpPr>
          <p:nvPr>
            <p:ph type="body" sz="quarter" idx="3"/>
          </p:nvPr>
        </p:nvSpPr>
        <p:spPr>
          <a:xfrm>
            <a:off x="688817" y="4821506"/>
            <a:ext cx="5510530" cy="3944868"/>
          </a:xfrm>
          <a:prstGeom prst="rect">
            <a:avLst/>
          </a:prstGeom>
        </p:spPr>
        <p:txBody>
          <a:bodyPr vert="horz" lIns="96606" tIns="48303" rIns="96606" bIns="4830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516039"/>
            <a:ext cx="2984871" cy="502674"/>
          </a:xfrm>
          <a:prstGeom prst="rect">
            <a:avLst/>
          </a:prstGeom>
        </p:spPr>
        <p:txBody>
          <a:bodyPr vert="horz" lIns="96606" tIns="48303" rIns="96606" bIns="48303"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01698" y="9516039"/>
            <a:ext cx="2984871" cy="502674"/>
          </a:xfrm>
          <a:prstGeom prst="rect">
            <a:avLst/>
          </a:prstGeom>
        </p:spPr>
        <p:txBody>
          <a:bodyPr vert="horz" lIns="96606" tIns="48303" rIns="96606" bIns="48303" rtlCol="0" anchor="b"/>
          <a:lstStyle>
            <a:lvl1pPr algn="r">
              <a:defRPr sz="1300"/>
            </a:lvl1pPr>
          </a:lstStyle>
          <a:p>
            <a:fld id="{4BD7B0C2-A038-B24E-8DA8-5F0AF5526474}" type="slidenum">
              <a:rPr lang="en-US" smtClean="0"/>
              <a:t>‹#›</a:t>
            </a:fld>
            <a:endParaRPr lang="en-US" dirty="0"/>
          </a:p>
        </p:txBody>
      </p:sp>
    </p:spTree>
    <p:extLst>
      <p:ext uri="{BB962C8B-B14F-4D97-AF65-F5344CB8AC3E}">
        <p14:creationId xmlns:p14="http://schemas.microsoft.com/office/powerpoint/2010/main" val="4100333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11c00463a86_2_0:notes"/>
          <p:cNvSpPr>
            <a:spLocks noGrp="1" noRot="1" noChangeAspect="1"/>
          </p:cNvSpPr>
          <p:nvPr>
            <p:ph type="sldImg" idx="2"/>
          </p:nvPr>
        </p:nvSpPr>
        <p:spPr>
          <a:xfrm>
            <a:off x="939800" y="750888"/>
            <a:ext cx="5008563" cy="37576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11c00463a86_2_0:notes"/>
          <p:cNvSpPr txBox="1">
            <a:spLocks noGrp="1"/>
          </p:cNvSpPr>
          <p:nvPr>
            <p:ph type="body" idx="1"/>
          </p:nvPr>
        </p:nvSpPr>
        <p:spPr>
          <a:xfrm>
            <a:off x="688817" y="4758889"/>
            <a:ext cx="5510530" cy="4508421"/>
          </a:xfrm>
          <a:prstGeom prst="rect">
            <a:avLst/>
          </a:prstGeom>
        </p:spPr>
        <p:txBody>
          <a:bodyPr spcFirstLastPara="1" wrap="square" lIns="96591" tIns="96591" rIns="96591" bIns="96591" anchor="t" anchorCtr="0">
            <a:noAutofit/>
          </a:bodyPr>
          <a:lstStyle/>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6559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1538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1E7BC8D3-9241-FCF1-8F58-42E25DE55E6B}"/>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A8E4A241-D625-EFDD-88DA-8D3968EB9E89}"/>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CE4ED66D-2149-85D8-9641-37B5C85CB532}"/>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6272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463BEC17-169F-5DF8-6263-3A420F58DB16}"/>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2E602F4A-959E-5135-534B-D4CEF15BEF2C}"/>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75755E6F-964A-E21B-BE6B-28B6696E8F33}"/>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6161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C8535F05-5C22-17B4-BA35-C18B41837AD4}"/>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760E0796-962A-B1A7-4CE7-4329BFE61957}"/>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B48539FF-4D17-51FB-8510-B3C4D4622557}"/>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2077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5724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7984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4093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8485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9B345569-ABC1-A049-B37A-A93F5166625A}"/>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7269DF5C-52FC-74A4-1808-20E9FCD9E52B}"/>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334E5DD3-EB02-3F0A-7DF5-8AF816923DC2}"/>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110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6DBF47D3-7E89-435C-63BC-7AB806825E95}"/>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F6EDF596-3EB4-8C10-36F6-41358790C5E2}"/>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D6B685AE-07D0-EA25-7970-12C2DD4C5AF7}"/>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5245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8233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F6E44F36-0B49-4612-6D7B-31581B1A9BD2}"/>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4FEA6CA0-787E-715B-9343-86087D985CF6}"/>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ABC246A3-D430-6C0A-02C0-6FC149D57B1B}"/>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148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E830D52E-355D-86B4-0756-42C24CCE15C6}"/>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F0C65CCD-E46B-F675-0A04-7B66CD3A3CC2}"/>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9BEBE462-83B9-24D4-D61A-D6BFD4E6B5D9}"/>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2642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E159C4D4-6F61-D817-BEF2-5237E30778B5}"/>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922A3E33-D866-D473-5F25-9C76DB737A78}"/>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208AE9BB-85E3-0FEE-F5F9-69274597C3A2}"/>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9771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40FD7231-6460-33D2-4A57-0E761B1B021A}"/>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7ECE6C5A-B322-B27F-B5F5-38E1251E0CCE}"/>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1B20809B-4761-478B-0809-76E46A6A82CB}"/>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37374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C9B670D7-C03C-CD86-59F6-1AC9C18BEC5B}"/>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A2AB5CF3-B20C-CC70-821C-7E4DD0225C1E}"/>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487B3D7A-6782-0958-0A9C-C2B214C726FC}"/>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4824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1D18F743-D17A-D3BD-7C4F-EC26C98F37A7}"/>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D4C33351-47B0-FE91-5AC6-D9484F7F3D96}"/>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8495CE75-6F31-63C5-FBFD-52CC9C6F6C00}"/>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7143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7A5C2A0C-02D2-A130-3269-D0A3A2309E59}"/>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95E67CF7-6026-8D01-948B-F8EA4F41841E}"/>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5D011BFE-1BB7-6D8D-60E0-1A46C49A1769}"/>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5830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2E306A35-DB4D-A45D-091B-5999F6A8A251}"/>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16A2C0A2-DA6B-612E-D776-766823981632}"/>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C61DEADA-AA61-1A7A-2498-988B6B107883}"/>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6755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2171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CA2125E4-A2DB-0117-70DA-476FAA5290B2}"/>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51361046-C63A-5996-B784-C4232C4EA001}"/>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5CE27D55-2D88-C259-FF25-3081E70E7479}"/>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09822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44E47C7D-775A-95A1-213C-94AE81C702B2}"/>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91C82F59-4A9F-0A91-FFCA-5EA92FB012DD}"/>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5A2966B6-AC04-EC4F-F14E-607CC0E3E5A7}"/>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84018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a:extLst>
            <a:ext uri="{FF2B5EF4-FFF2-40B4-BE49-F238E27FC236}">
              <a16:creationId xmlns:a16="http://schemas.microsoft.com/office/drawing/2014/main" id="{F305A53F-4FAA-79C5-9E1B-59C14848048F}"/>
            </a:ext>
          </a:extLst>
        </p:cNvPr>
        <p:cNvGrpSpPr/>
        <p:nvPr/>
      </p:nvGrpSpPr>
      <p:grpSpPr>
        <a:xfrm>
          <a:off x="0" y="0"/>
          <a:ext cx="0" cy="0"/>
          <a:chOff x="0" y="0"/>
          <a:chExt cx="0" cy="0"/>
        </a:xfrm>
      </p:grpSpPr>
      <p:sp>
        <p:nvSpPr>
          <p:cNvPr id="237" name="Google Shape;237;g1289142f70e_1_118:notes">
            <a:extLst>
              <a:ext uri="{FF2B5EF4-FFF2-40B4-BE49-F238E27FC236}">
                <a16:creationId xmlns:a16="http://schemas.microsoft.com/office/drawing/2014/main" id="{DAF6E574-80EA-415B-06C6-DEF30AE12D6D}"/>
              </a:ext>
            </a:extLst>
          </p:cNvPr>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a:extLst>
              <a:ext uri="{FF2B5EF4-FFF2-40B4-BE49-F238E27FC236}">
                <a16:creationId xmlns:a16="http://schemas.microsoft.com/office/drawing/2014/main" id="{F7429110-B2B8-F0BE-DE58-811B64199E5C}"/>
              </a:ext>
            </a:extLst>
          </p:cNvPr>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71720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37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11c00463a86_2_167: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g11c00463a86_2_167:notes"/>
          <p:cNvSpPr txBox="1">
            <a:spLocks noGrp="1"/>
          </p:cNvSpPr>
          <p:nvPr>
            <p:ph type="body" idx="1"/>
          </p:nvPr>
        </p:nvSpPr>
        <p:spPr>
          <a:xfrm>
            <a:off x="688817" y="4821505"/>
            <a:ext cx="5510530" cy="3945033"/>
          </a:xfrm>
          <a:prstGeom prst="rect">
            <a:avLst/>
          </a:prstGeom>
          <a:noFill/>
          <a:ln>
            <a:noFill/>
          </a:ln>
        </p:spPr>
        <p:txBody>
          <a:bodyPr spcFirstLastPara="1" wrap="square" lIns="96591" tIns="48282" rIns="96591" bIns="48282" anchor="t" anchorCtr="0">
            <a:noAutofit/>
          </a:bodyPr>
          <a:lstStyle/>
          <a:p>
            <a:pPr>
              <a:buSzPts val="1100"/>
            </a:pPr>
            <a:endParaRPr dirty="0"/>
          </a:p>
        </p:txBody>
      </p:sp>
      <p:sp>
        <p:nvSpPr>
          <p:cNvPr id="504" name="Google Shape;504;g11c00463a86_2_167:notes"/>
          <p:cNvSpPr txBox="1">
            <a:spLocks noGrp="1"/>
          </p:cNvSpPr>
          <p:nvPr>
            <p:ph type="sldNum" idx="12"/>
          </p:nvPr>
        </p:nvSpPr>
        <p:spPr>
          <a:xfrm>
            <a:off x="3901698" y="9516039"/>
            <a:ext cx="2984871" cy="502579"/>
          </a:xfrm>
          <a:prstGeom prst="rect">
            <a:avLst/>
          </a:prstGeom>
          <a:noFill/>
          <a:ln>
            <a:noFill/>
          </a:ln>
        </p:spPr>
        <p:txBody>
          <a:bodyPr spcFirstLastPara="1" wrap="square" lIns="96591" tIns="48282" rIns="96591" bIns="48282" anchor="b" anchorCtr="0">
            <a:noAutofit/>
          </a:bodyPr>
          <a:lstStyle/>
          <a:p>
            <a:pPr>
              <a:buClr>
                <a:srgbClr val="000000"/>
              </a:buClr>
              <a:buSzPts val="1400"/>
            </a:pPr>
            <a:fld id="{00000000-1234-1234-1234-123412341234}" type="slidenum">
              <a:rPr lang="en" sz="1500">
                <a:solidFill>
                  <a:srgbClr val="000000"/>
                </a:solidFill>
                <a:latin typeface="Arial"/>
                <a:ea typeface="Arial"/>
                <a:cs typeface="Arial"/>
                <a:sym typeface="Arial"/>
              </a:rPr>
              <a:pPr>
                <a:buClr>
                  <a:srgbClr val="000000"/>
                </a:buClr>
                <a:buSzPts val="1400"/>
              </a:pPr>
              <a:t>57</a:t>
            </a:fld>
            <a:endParaRPr sz="1500" dirty="0">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994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2267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9094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9964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3051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89142f70e_1_118:notes"/>
          <p:cNvSpPr txBox="1">
            <a:spLocks noGrp="1"/>
          </p:cNvSpPr>
          <p:nvPr>
            <p:ph type="body" idx="1"/>
          </p:nvPr>
        </p:nvSpPr>
        <p:spPr>
          <a:xfrm>
            <a:off x="688817" y="4821506"/>
            <a:ext cx="5510530" cy="3944868"/>
          </a:xfrm>
          <a:prstGeom prst="rect">
            <a:avLst/>
          </a:prstGeom>
        </p:spPr>
        <p:txBody>
          <a:bodyPr spcFirstLastPara="1" wrap="square" lIns="96591" tIns="96591" rIns="96591" bIns="96591" anchor="t" anchorCtr="0">
            <a:noAutofit/>
          </a:bodyPr>
          <a:lstStyle/>
          <a:p>
            <a:endParaRPr dirty="0"/>
          </a:p>
        </p:txBody>
      </p:sp>
      <p:sp>
        <p:nvSpPr>
          <p:cNvPr id="238" name="Google Shape;238;g1289142f70e_1_118:notes"/>
          <p:cNvSpPr>
            <a:spLocks noGrp="1" noRot="1" noChangeAspect="1"/>
          </p:cNvSpPr>
          <p:nvPr>
            <p:ph type="sldImg" idx="2"/>
          </p:nvPr>
        </p:nvSpPr>
        <p:spPr>
          <a:xfrm>
            <a:off x="1190625" y="1252538"/>
            <a:ext cx="4506913"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8455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8C725A-3F82-004E-8A09-EEF08BBE1547}" type="datetime1">
              <a:rPr lang="en-ID" smtClean="0"/>
              <a:t>04/12/2024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48125F-0770-E640-BECC-7D4454C589D2}" type="slidenum">
              <a:rPr lang="en-US" smtClean="0"/>
              <a:t>‹#›</a:t>
            </a:fld>
            <a:endParaRPr lang="en-US" dirty="0"/>
          </a:p>
        </p:txBody>
      </p:sp>
      <p:pic>
        <p:nvPicPr>
          <p:cNvPr id="7" name="Google Shape;426;p47" descr="Logo&#10;&#10;Description automatically generated">
            <a:extLst>
              <a:ext uri="{FF2B5EF4-FFF2-40B4-BE49-F238E27FC236}">
                <a16:creationId xmlns:a16="http://schemas.microsoft.com/office/drawing/2014/main" id="{36C84DD4-8CAE-EED0-E204-A5E60254BD3A}"/>
              </a:ext>
            </a:extLst>
          </p:cNvPr>
          <p:cNvPicPr preferRelativeResize="0"/>
          <p:nvPr userDrawn="1"/>
        </p:nvPicPr>
        <p:blipFill rotWithShape="1">
          <a:blip r:embed="rId2">
            <a:alphaModFix/>
          </a:blip>
          <a:srcRect/>
          <a:stretch/>
        </p:blipFill>
        <p:spPr>
          <a:xfrm>
            <a:off x="4062152" y="6163233"/>
            <a:ext cx="1019700" cy="318000"/>
          </a:xfrm>
          <a:prstGeom prst="rect">
            <a:avLst/>
          </a:prstGeom>
          <a:noFill/>
          <a:ln>
            <a:noFill/>
          </a:ln>
        </p:spPr>
      </p:pic>
    </p:spTree>
    <p:extLst>
      <p:ext uri="{BB962C8B-B14F-4D97-AF65-F5344CB8AC3E}">
        <p14:creationId xmlns:p14="http://schemas.microsoft.com/office/powerpoint/2010/main" val="2586319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CE3733-4ED4-8D4D-9726-08AF8A6F424F}" type="datetime1">
              <a:rPr lang="en-ID" smtClean="0"/>
              <a:t>04/12/2024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2435107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893C5E-5BE2-B34D-B184-41960D447B39}" type="datetime1">
              <a:rPr lang="en-ID" smtClean="0"/>
              <a:t>04/12/2024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943460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CD4A66-EAEE-B14B-B19C-FE26350F0F86}" type="datetime1">
              <a:rPr lang="en-ID" smtClean="0"/>
              <a:t>04/12/2024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48125F-0770-E640-BECC-7D4454C589D2}" type="slidenum">
              <a:rPr lang="en-US" smtClean="0"/>
              <a:t>‹#›</a:t>
            </a:fld>
            <a:endParaRPr lang="en-US" dirty="0"/>
          </a:p>
        </p:txBody>
      </p:sp>
      <p:pic>
        <p:nvPicPr>
          <p:cNvPr id="7" name="Google Shape;257;p39" descr="Logo&#10;&#10;Description automatically generated">
            <a:extLst>
              <a:ext uri="{FF2B5EF4-FFF2-40B4-BE49-F238E27FC236}">
                <a16:creationId xmlns:a16="http://schemas.microsoft.com/office/drawing/2014/main" id="{F9953EF2-58C3-F5F1-8875-B1B5F771AABD}"/>
              </a:ext>
            </a:extLst>
          </p:cNvPr>
          <p:cNvPicPr preferRelativeResize="0"/>
          <p:nvPr userDrawn="1"/>
        </p:nvPicPr>
        <p:blipFill rotWithShape="1">
          <a:blip r:embed="rId2">
            <a:alphaModFix/>
          </a:blip>
          <a:srcRect/>
          <a:stretch/>
        </p:blipFill>
        <p:spPr>
          <a:xfrm>
            <a:off x="285750" y="6311900"/>
            <a:ext cx="1019700" cy="318000"/>
          </a:xfrm>
          <a:prstGeom prst="rect">
            <a:avLst/>
          </a:prstGeom>
          <a:noFill/>
          <a:ln>
            <a:noFill/>
          </a:ln>
        </p:spPr>
      </p:pic>
    </p:spTree>
    <p:extLst>
      <p:ext uri="{BB962C8B-B14F-4D97-AF65-F5344CB8AC3E}">
        <p14:creationId xmlns:p14="http://schemas.microsoft.com/office/powerpoint/2010/main" val="335663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2BB561-44FD-A54F-9230-C6F8B5B5356A}" type="datetime1">
              <a:rPr lang="en-ID" smtClean="0"/>
              <a:t>04/12/2024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3478417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E168ED5-4319-3A4C-AF6D-01C47EC08079}" type="datetime1">
              <a:rPr lang="en-ID" smtClean="0"/>
              <a:t>04/12/2024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511458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CB6C36-DD40-F64E-8326-B22092A144A1}" type="datetime1">
              <a:rPr lang="en-ID" smtClean="0"/>
              <a:t>04/12/2024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848125F-0770-E640-BECC-7D4454C589D2}" type="slidenum">
              <a:rPr lang="en-US" smtClean="0"/>
              <a:t>‹#›</a:t>
            </a:fld>
            <a:endParaRPr lang="en-US" dirty="0"/>
          </a:p>
        </p:txBody>
      </p:sp>
      <p:pic>
        <p:nvPicPr>
          <p:cNvPr id="10" name="Google Shape;257;p39" descr="Logo&#10;&#10;Description automatically generated">
            <a:extLst>
              <a:ext uri="{FF2B5EF4-FFF2-40B4-BE49-F238E27FC236}">
                <a16:creationId xmlns:a16="http://schemas.microsoft.com/office/drawing/2014/main" id="{0581D0C0-342F-F4E6-DC95-B6605238FC33}"/>
              </a:ext>
            </a:extLst>
          </p:cNvPr>
          <p:cNvPicPr preferRelativeResize="0"/>
          <p:nvPr userDrawn="1"/>
        </p:nvPicPr>
        <p:blipFill rotWithShape="1">
          <a:blip r:embed="rId2">
            <a:alphaModFix/>
          </a:blip>
          <a:srcRect/>
          <a:stretch/>
        </p:blipFill>
        <p:spPr>
          <a:xfrm>
            <a:off x="7442300" y="576009"/>
            <a:ext cx="1019700" cy="318000"/>
          </a:xfrm>
          <a:prstGeom prst="rect">
            <a:avLst/>
          </a:prstGeom>
          <a:noFill/>
          <a:ln>
            <a:noFill/>
          </a:ln>
        </p:spPr>
      </p:pic>
      <p:sp>
        <p:nvSpPr>
          <p:cNvPr id="11" name="Google Shape;255;p39">
            <a:extLst>
              <a:ext uri="{FF2B5EF4-FFF2-40B4-BE49-F238E27FC236}">
                <a16:creationId xmlns:a16="http://schemas.microsoft.com/office/drawing/2014/main" id="{09F77D43-92FD-D13B-9792-D69279ED3C71}"/>
              </a:ext>
            </a:extLst>
          </p:cNvPr>
          <p:cNvSpPr/>
          <p:nvPr userDrawn="1"/>
        </p:nvSpPr>
        <p:spPr>
          <a:xfrm flipV="1">
            <a:off x="0" y="1057877"/>
            <a:ext cx="9144000" cy="45719"/>
          </a:xfrm>
          <a:prstGeom prst="rect">
            <a:avLst/>
          </a:prstGeom>
          <a:solidFill>
            <a:srgbClr val="354F87"/>
          </a:solidFill>
          <a:ln>
            <a:noFill/>
          </a:ln>
        </p:spPr>
        <p:txBody>
          <a:bodyPr spcFirstLastPara="1" wrap="square" lIns="91425" tIns="91425" rIns="91425" bIns="91425" anchor="ctr" anchorCtr="0">
            <a:noAutofit/>
          </a:bodyPr>
          <a:lstStyle/>
          <a:p>
            <a:endParaRPr sz="1800" dirty="0"/>
          </a:p>
        </p:txBody>
      </p:sp>
    </p:spTree>
    <p:extLst>
      <p:ext uri="{BB962C8B-B14F-4D97-AF65-F5344CB8AC3E}">
        <p14:creationId xmlns:p14="http://schemas.microsoft.com/office/powerpoint/2010/main" val="2935690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762347-0A72-B144-8E7A-D6383A9A9FBF}" type="datetime1">
              <a:rPr lang="en-ID" smtClean="0"/>
              <a:t>04/12/2024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848125F-0770-E640-BECC-7D4454C589D2}" type="slidenum">
              <a:rPr lang="en-US" smtClean="0"/>
              <a:t>‹#›</a:t>
            </a:fld>
            <a:endParaRPr lang="en-US" dirty="0"/>
          </a:p>
        </p:txBody>
      </p:sp>
      <p:pic>
        <p:nvPicPr>
          <p:cNvPr id="6" name="Google Shape;257;p39" descr="Logo&#10;&#10;Description automatically generated">
            <a:extLst>
              <a:ext uri="{FF2B5EF4-FFF2-40B4-BE49-F238E27FC236}">
                <a16:creationId xmlns:a16="http://schemas.microsoft.com/office/drawing/2014/main" id="{4D263FDA-EAD1-57B0-5342-3F7EE3348FD2}"/>
              </a:ext>
            </a:extLst>
          </p:cNvPr>
          <p:cNvPicPr preferRelativeResize="0"/>
          <p:nvPr userDrawn="1"/>
        </p:nvPicPr>
        <p:blipFill rotWithShape="1">
          <a:blip r:embed="rId2">
            <a:alphaModFix/>
          </a:blip>
          <a:srcRect/>
          <a:stretch/>
        </p:blipFill>
        <p:spPr>
          <a:xfrm>
            <a:off x="7442300" y="576009"/>
            <a:ext cx="1019700" cy="318000"/>
          </a:xfrm>
          <a:prstGeom prst="rect">
            <a:avLst/>
          </a:prstGeom>
          <a:noFill/>
          <a:ln>
            <a:noFill/>
          </a:ln>
        </p:spPr>
      </p:pic>
      <p:sp>
        <p:nvSpPr>
          <p:cNvPr id="7" name="Google Shape;255;p39">
            <a:extLst>
              <a:ext uri="{FF2B5EF4-FFF2-40B4-BE49-F238E27FC236}">
                <a16:creationId xmlns:a16="http://schemas.microsoft.com/office/drawing/2014/main" id="{32CF672F-FA08-7080-805A-1F3293AF32DE}"/>
              </a:ext>
            </a:extLst>
          </p:cNvPr>
          <p:cNvSpPr/>
          <p:nvPr userDrawn="1"/>
        </p:nvSpPr>
        <p:spPr>
          <a:xfrm flipV="1">
            <a:off x="0" y="1057877"/>
            <a:ext cx="9144000" cy="45719"/>
          </a:xfrm>
          <a:prstGeom prst="rect">
            <a:avLst/>
          </a:prstGeom>
          <a:solidFill>
            <a:srgbClr val="354F87"/>
          </a:solidFill>
          <a:ln>
            <a:noFill/>
          </a:ln>
        </p:spPr>
        <p:txBody>
          <a:bodyPr spcFirstLastPara="1" wrap="square" lIns="91425" tIns="91425" rIns="91425" bIns="91425" anchor="ctr" anchorCtr="0">
            <a:noAutofit/>
          </a:bodyPr>
          <a:lstStyle/>
          <a:p>
            <a:endParaRPr sz="1800" dirty="0"/>
          </a:p>
        </p:txBody>
      </p:sp>
    </p:spTree>
    <p:extLst>
      <p:ext uri="{BB962C8B-B14F-4D97-AF65-F5344CB8AC3E}">
        <p14:creationId xmlns:p14="http://schemas.microsoft.com/office/powerpoint/2010/main" val="326430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5BA6B7-6BB8-1746-A80C-DEBB95557D53}" type="datetime1">
              <a:rPr lang="en-ID" smtClean="0"/>
              <a:t>04/12/2024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848125F-0770-E640-BECC-7D4454C589D2}" type="slidenum">
              <a:rPr lang="en-US" smtClean="0"/>
              <a:t>‹#›</a:t>
            </a:fld>
            <a:endParaRPr lang="en-US" dirty="0"/>
          </a:p>
        </p:txBody>
      </p:sp>
      <p:pic>
        <p:nvPicPr>
          <p:cNvPr id="5" name="Google Shape;257;p39" descr="Logo&#10;&#10;Description automatically generated">
            <a:extLst>
              <a:ext uri="{FF2B5EF4-FFF2-40B4-BE49-F238E27FC236}">
                <a16:creationId xmlns:a16="http://schemas.microsoft.com/office/drawing/2014/main" id="{C60CB40B-5742-ED5D-D6F3-EDE53D1A77B1}"/>
              </a:ext>
            </a:extLst>
          </p:cNvPr>
          <p:cNvPicPr preferRelativeResize="0"/>
          <p:nvPr userDrawn="1"/>
        </p:nvPicPr>
        <p:blipFill rotWithShape="1">
          <a:blip r:embed="rId2">
            <a:alphaModFix/>
          </a:blip>
          <a:srcRect/>
          <a:stretch/>
        </p:blipFill>
        <p:spPr>
          <a:xfrm>
            <a:off x="7442300" y="576478"/>
            <a:ext cx="1019700" cy="318000"/>
          </a:xfrm>
          <a:prstGeom prst="rect">
            <a:avLst/>
          </a:prstGeom>
          <a:noFill/>
          <a:ln>
            <a:noFill/>
          </a:ln>
        </p:spPr>
      </p:pic>
      <p:sp>
        <p:nvSpPr>
          <p:cNvPr id="6" name="Google Shape;255;p39">
            <a:extLst>
              <a:ext uri="{FF2B5EF4-FFF2-40B4-BE49-F238E27FC236}">
                <a16:creationId xmlns:a16="http://schemas.microsoft.com/office/drawing/2014/main" id="{4BD4FB6E-1F2E-8604-D038-26B5B1C7C8CC}"/>
              </a:ext>
            </a:extLst>
          </p:cNvPr>
          <p:cNvSpPr/>
          <p:nvPr userDrawn="1"/>
        </p:nvSpPr>
        <p:spPr>
          <a:xfrm flipV="1">
            <a:off x="0" y="1057877"/>
            <a:ext cx="9144000" cy="45719"/>
          </a:xfrm>
          <a:prstGeom prst="rect">
            <a:avLst/>
          </a:prstGeom>
          <a:solidFill>
            <a:srgbClr val="354F87"/>
          </a:solidFill>
          <a:ln>
            <a:noFill/>
          </a:ln>
        </p:spPr>
        <p:txBody>
          <a:bodyPr spcFirstLastPara="1" wrap="square" lIns="91425" tIns="91425" rIns="91425" bIns="91425" anchor="ctr" anchorCtr="0">
            <a:noAutofit/>
          </a:bodyPr>
          <a:lstStyle/>
          <a:p>
            <a:endParaRPr sz="1800" dirty="0"/>
          </a:p>
        </p:txBody>
      </p:sp>
    </p:spTree>
    <p:extLst>
      <p:ext uri="{BB962C8B-B14F-4D97-AF65-F5344CB8AC3E}">
        <p14:creationId xmlns:p14="http://schemas.microsoft.com/office/powerpoint/2010/main" val="995888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E49D51-A001-5E41-B1C8-C0E19475DBDA}" type="datetime1">
              <a:rPr lang="en-ID" smtClean="0"/>
              <a:t>04/12/2024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3780133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C8BBFE-8EC9-2E40-BFAB-DD7C5AFDCBCC}" type="datetime1">
              <a:rPr lang="en-ID" smtClean="0"/>
              <a:t>04/12/2024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48125F-0770-E640-BECC-7D4454C589D2}" type="slidenum">
              <a:rPr lang="en-US" smtClean="0"/>
              <a:t>‹#›</a:t>
            </a:fld>
            <a:endParaRPr lang="en-US" dirty="0"/>
          </a:p>
        </p:txBody>
      </p:sp>
    </p:spTree>
    <p:extLst>
      <p:ext uri="{BB962C8B-B14F-4D97-AF65-F5344CB8AC3E}">
        <p14:creationId xmlns:p14="http://schemas.microsoft.com/office/powerpoint/2010/main" val="4235232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91D6AC-A3B1-AF4A-ACE3-16D7E93B7BA9}" type="datetime1">
              <a:rPr lang="en-ID" smtClean="0"/>
              <a:t>04/12/2024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8125F-0770-E640-BECC-7D4454C589D2}" type="slidenum">
              <a:rPr lang="en-US" smtClean="0"/>
              <a:t>‹#›</a:t>
            </a:fld>
            <a:endParaRPr lang="en-US" dirty="0"/>
          </a:p>
        </p:txBody>
      </p:sp>
    </p:spTree>
    <p:extLst>
      <p:ext uri="{BB962C8B-B14F-4D97-AF65-F5344CB8AC3E}">
        <p14:creationId xmlns:p14="http://schemas.microsoft.com/office/powerpoint/2010/main" val="32391936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6.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6.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6.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7"/>
          <p:cNvSpPr txBox="1">
            <a:spLocks noGrp="1"/>
          </p:cNvSpPr>
          <p:nvPr>
            <p:ph type="ctrTitle"/>
          </p:nvPr>
        </p:nvSpPr>
        <p:spPr>
          <a:xfrm>
            <a:off x="3810799" y="1551171"/>
            <a:ext cx="5244302" cy="1813650"/>
          </a:xfrm>
          <a:prstGeom prst="rect">
            <a:avLst/>
          </a:prstGeom>
        </p:spPr>
        <p:txBody>
          <a:bodyPr spcFirstLastPara="1" vert="horz" wrap="square" lIns="91425" tIns="91425" rIns="91425" bIns="91425" rtlCol="0" anchor="b" anchorCtr="0">
            <a:noAutofit/>
          </a:bodyPr>
          <a:lstStyle/>
          <a:p>
            <a:pPr algn="l">
              <a:spcBef>
                <a:spcPts val="0"/>
              </a:spcBef>
            </a:pPr>
            <a:r>
              <a:rPr lang="en-US" sz="2400" dirty="0">
                <a:latin typeface="American Typewriter" panose="02090604020004020304" pitchFamily="18" charset="77"/>
              </a:rPr>
              <a:t>Empowerment Through Employment For Persons with Visually Impairment: </a:t>
            </a:r>
            <a:br>
              <a:rPr lang="en-US" sz="2400" b="1" dirty="0">
                <a:solidFill>
                  <a:srgbClr val="525252"/>
                </a:solidFill>
              </a:rPr>
            </a:br>
            <a:r>
              <a:rPr lang="en-US" sz="2400" dirty="0">
                <a:solidFill>
                  <a:srgbClr val="0070C0"/>
                </a:solidFill>
                <a:latin typeface="American Typewriter" panose="02090604020004020304" pitchFamily="18" charset="77"/>
              </a:rPr>
              <a:t>Status of Employment and Strategies for Improvement</a:t>
            </a:r>
          </a:p>
        </p:txBody>
      </p:sp>
      <p:sp>
        <p:nvSpPr>
          <p:cNvPr id="205" name="Google Shape;205;p37"/>
          <p:cNvSpPr txBox="1">
            <a:spLocks noGrp="1"/>
          </p:cNvSpPr>
          <p:nvPr>
            <p:ph type="subTitle" idx="1"/>
          </p:nvPr>
        </p:nvSpPr>
        <p:spPr>
          <a:xfrm>
            <a:off x="4452142" y="4639270"/>
            <a:ext cx="2145044" cy="748748"/>
          </a:xfrm>
          <a:prstGeom prst="rect">
            <a:avLst/>
          </a:prstGeom>
        </p:spPr>
        <p:txBody>
          <a:bodyPr spcFirstLastPara="1" vert="horz" wrap="square" lIns="91425" tIns="91425" rIns="91425" bIns="91425" rtlCol="0" anchor="t" anchorCtr="0">
            <a:normAutofit fontScale="70000" lnSpcReduction="20000"/>
          </a:bodyPr>
          <a:lstStyle/>
          <a:p>
            <a:pPr algn="l">
              <a:spcBef>
                <a:spcPts val="0"/>
              </a:spcBef>
            </a:pPr>
            <a:r>
              <a:rPr lang="en" sz="1500" b="1" dirty="0">
                <a:solidFill>
                  <a:srgbClr val="525252"/>
                </a:solidFill>
                <a:latin typeface="Calibri"/>
                <a:ea typeface="Calibri"/>
                <a:cs typeface="Calibri"/>
                <a:sym typeface="Calibri"/>
              </a:rPr>
              <a:t>  </a:t>
            </a:r>
            <a:r>
              <a:rPr lang="en" b="1" dirty="0">
                <a:solidFill>
                  <a:srgbClr val="525252"/>
                </a:solidFill>
                <a:latin typeface="Calibri"/>
                <a:ea typeface="Calibri"/>
                <a:cs typeface="Calibri"/>
                <a:sym typeface="Calibri"/>
              </a:rPr>
              <a:t>Yayasan Mitra Netra </a:t>
            </a:r>
          </a:p>
          <a:p>
            <a:pPr algn="l">
              <a:spcBef>
                <a:spcPts val="0"/>
              </a:spcBef>
            </a:pPr>
            <a:r>
              <a:rPr lang="en-ID" b="1" dirty="0">
                <a:solidFill>
                  <a:srgbClr val="525252"/>
                </a:solidFill>
                <a:latin typeface="Calibri"/>
                <a:ea typeface="Calibri"/>
                <a:cs typeface="Calibri"/>
                <a:sym typeface="Calibri"/>
              </a:rPr>
              <a:t>  Indonesia</a:t>
            </a:r>
            <a:endParaRPr lang="en-ID" b="1" dirty="0">
              <a:solidFill>
                <a:srgbClr val="888888"/>
              </a:solidFill>
              <a:latin typeface="Calibri"/>
              <a:ea typeface="Calibri"/>
              <a:cs typeface="Calibri"/>
              <a:sym typeface="Calibri"/>
            </a:endParaRPr>
          </a:p>
        </p:txBody>
      </p:sp>
      <p:pic>
        <p:nvPicPr>
          <p:cNvPr id="1026" name="Picture 2" descr="Mitra Netra | Jakarta">
            <a:extLst>
              <a:ext uri="{FF2B5EF4-FFF2-40B4-BE49-F238E27FC236}">
                <a16:creationId xmlns:a16="http://schemas.microsoft.com/office/drawing/2014/main" id="{360A6B27-2325-8BE8-AD94-51DABE0E6B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7494" y="4468617"/>
            <a:ext cx="1017282" cy="1017282"/>
          </a:xfrm>
          <a:prstGeom prst="rect">
            <a:avLst/>
          </a:prstGeom>
          <a:noFill/>
          <a:extLst>
            <a:ext uri="{909E8E84-426E-40DD-AFC4-6F175D3DCCD1}">
              <a14:hiddenFill xmlns:a14="http://schemas.microsoft.com/office/drawing/2010/main">
                <a:solidFill>
                  <a:srgbClr val="FFFFFF"/>
                </a:solidFill>
              </a14:hiddenFill>
            </a:ext>
          </a:extLst>
        </p:spPr>
      </p:pic>
      <p:sp>
        <p:nvSpPr>
          <p:cNvPr id="5" name="Graphic 2">
            <a:extLst>
              <a:ext uri="{FF2B5EF4-FFF2-40B4-BE49-F238E27FC236}">
                <a16:creationId xmlns:a16="http://schemas.microsoft.com/office/drawing/2014/main" id="{13F26E0D-E3C5-64CF-1C04-57EFC6049DBD}"/>
              </a:ext>
            </a:extLst>
          </p:cNvPr>
          <p:cNvSpPr>
            <a:spLocks/>
          </p:cNvSpPr>
          <p:nvPr/>
        </p:nvSpPr>
        <p:spPr>
          <a:xfrm>
            <a:off x="1737122" y="1612345"/>
            <a:ext cx="5669756" cy="3633311"/>
          </a:xfrm>
          <a:custGeom>
            <a:avLst/>
            <a:gdLst/>
            <a:ahLst/>
            <a:cxnLst/>
            <a:rect l="l" t="t" r="r" b="b"/>
            <a:pathLst>
              <a:path w="7560309" h="4844415">
                <a:moveTo>
                  <a:pt x="0" y="0"/>
                </a:moveTo>
                <a:lnTo>
                  <a:pt x="0" y="0"/>
                </a:lnTo>
                <a:lnTo>
                  <a:pt x="0" y="3632860"/>
                </a:lnTo>
                <a:lnTo>
                  <a:pt x="37799" y="3686629"/>
                </a:lnTo>
                <a:lnTo>
                  <a:pt x="75599" y="3738959"/>
                </a:lnTo>
                <a:lnTo>
                  <a:pt x="113399" y="3789865"/>
                </a:lnTo>
                <a:lnTo>
                  <a:pt x="151199" y="3839362"/>
                </a:lnTo>
                <a:lnTo>
                  <a:pt x="188999" y="3887463"/>
                </a:lnTo>
                <a:lnTo>
                  <a:pt x="226799" y="3934184"/>
                </a:lnTo>
                <a:lnTo>
                  <a:pt x="264599" y="3979539"/>
                </a:lnTo>
                <a:lnTo>
                  <a:pt x="302399" y="4023543"/>
                </a:lnTo>
                <a:lnTo>
                  <a:pt x="340199" y="4066210"/>
                </a:lnTo>
                <a:lnTo>
                  <a:pt x="377999" y="4107554"/>
                </a:lnTo>
                <a:lnTo>
                  <a:pt x="415799" y="4147591"/>
                </a:lnTo>
                <a:lnTo>
                  <a:pt x="453599" y="4186334"/>
                </a:lnTo>
                <a:lnTo>
                  <a:pt x="491399" y="4223799"/>
                </a:lnTo>
                <a:lnTo>
                  <a:pt x="529199" y="4259999"/>
                </a:lnTo>
                <a:lnTo>
                  <a:pt x="566999" y="4294950"/>
                </a:lnTo>
                <a:lnTo>
                  <a:pt x="604799" y="4328665"/>
                </a:lnTo>
                <a:lnTo>
                  <a:pt x="642599" y="4361160"/>
                </a:lnTo>
                <a:lnTo>
                  <a:pt x="680399" y="4392448"/>
                </a:lnTo>
                <a:lnTo>
                  <a:pt x="718199" y="4422545"/>
                </a:lnTo>
                <a:lnTo>
                  <a:pt x="755999" y="4451465"/>
                </a:lnTo>
                <a:lnTo>
                  <a:pt x="793799" y="4479223"/>
                </a:lnTo>
                <a:lnTo>
                  <a:pt x="831599" y="4505833"/>
                </a:lnTo>
                <a:lnTo>
                  <a:pt x="869399" y="4531309"/>
                </a:lnTo>
                <a:lnTo>
                  <a:pt x="907199" y="4555666"/>
                </a:lnTo>
                <a:lnTo>
                  <a:pt x="944999" y="4578919"/>
                </a:lnTo>
                <a:lnTo>
                  <a:pt x="982799" y="4601081"/>
                </a:lnTo>
                <a:lnTo>
                  <a:pt x="1020599" y="4622169"/>
                </a:lnTo>
                <a:lnTo>
                  <a:pt x="1058398" y="4642196"/>
                </a:lnTo>
                <a:lnTo>
                  <a:pt x="1096198" y="4661176"/>
                </a:lnTo>
                <a:lnTo>
                  <a:pt x="1133998" y="4679125"/>
                </a:lnTo>
                <a:lnTo>
                  <a:pt x="1171798" y="4696057"/>
                </a:lnTo>
                <a:lnTo>
                  <a:pt x="1209598" y="4711986"/>
                </a:lnTo>
                <a:lnTo>
                  <a:pt x="1247398" y="4726926"/>
                </a:lnTo>
                <a:lnTo>
                  <a:pt x="1285198" y="4740894"/>
                </a:lnTo>
                <a:lnTo>
                  <a:pt x="1322998" y="4753902"/>
                </a:lnTo>
                <a:lnTo>
                  <a:pt x="1360798" y="4765965"/>
                </a:lnTo>
                <a:lnTo>
                  <a:pt x="1398598" y="4777099"/>
                </a:lnTo>
                <a:lnTo>
                  <a:pt x="1436398" y="4787317"/>
                </a:lnTo>
                <a:lnTo>
                  <a:pt x="1474198" y="4796634"/>
                </a:lnTo>
                <a:lnTo>
                  <a:pt x="1511998" y="4805065"/>
                </a:lnTo>
                <a:lnTo>
                  <a:pt x="1549798" y="4812624"/>
                </a:lnTo>
                <a:lnTo>
                  <a:pt x="1587598" y="4819325"/>
                </a:lnTo>
                <a:lnTo>
                  <a:pt x="1625398" y="4825184"/>
                </a:lnTo>
                <a:lnTo>
                  <a:pt x="1663198" y="4830214"/>
                </a:lnTo>
                <a:lnTo>
                  <a:pt x="1738798" y="4837848"/>
                </a:lnTo>
                <a:lnTo>
                  <a:pt x="1814398" y="4842343"/>
                </a:lnTo>
                <a:lnTo>
                  <a:pt x="1889998" y="4843816"/>
                </a:lnTo>
                <a:lnTo>
                  <a:pt x="1927798" y="4843455"/>
                </a:lnTo>
                <a:lnTo>
                  <a:pt x="2003398" y="4840612"/>
                </a:lnTo>
                <a:lnTo>
                  <a:pt x="2078998" y="4835036"/>
                </a:lnTo>
                <a:lnTo>
                  <a:pt x="2154598" y="4826846"/>
                </a:lnTo>
                <a:lnTo>
                  <a:pt x="2192398" y="4821806"/>
                </a:lnTo>
                <a:lnTo>
                  <a:pt x="2230198" y="4816155"/>
                </a:lnTo>
                <a:lnTo>
                  <a:pt x="2267998" y="4809909"/>
                </a:lnTo>
                <a:lnTo>
                  <a:pt x="2305798" y="4803082"/>
                </a:lnTo>
                <a:lnTo>
                  <a:pt x="2343598" y="4795688"/>
                </a:lnTo>
                <a:lnTo>
                  <a:pt x="2381398" y="4787742"/>
                </a:lnTo>
                <a:lnTo>
                  <a:pt x="2419198" y="4779258"/>
                </a:lnTo>
                <a:lnTo>
                  <a:pt x="2456997" y="4770251"/>
                </a:lnTo>
                <a:lnTo>
                  <a:pt x="2494797" y="4760735"/>
                </a:lnTo>
                <a:lnTo>
                  <a:pt x="2532597" y="4750725"/>
                </a:lnTo>
                <a:lnTo>
                  <a:pt x="2570397" y="4740236"/>
                </a:lnTo>
                <a:lnTo>
                  <a:pt x="2608197" y="4729282"/>
                </a:lnTo>
                <a:lnTo>
                  <a:pt x="2645997" y="4717877"/>
                </a:lnTo>
                <a:lnTo>
                  <a:pt x="2683797" y="4706036"/>
                </a:lnTo>
                <a:lnTo>
                  <a:pt x="2721597" y="4693774"/>
                </a:lnTo>
                <a:lnTo>
                  <a:pt x="2759397" y="4681105"/>
                </a:lnTo>
                <a:lnTo>
                  <a:pt x="2797197" y="4668044"/>
                </a:lnTo>
                <a:lnTo>
                  <a:pt x="2834997" y="4654605"/>
                </a:lnTo>
                <a:lnTo>
                  <a:pt x="2872797" y="4640802"/>
                </a:lnTo>
                <a:lnTo>
                  <a:pt x="2910597" y="4626651"/>
                </a:lnTo>
                <a:lnTo>
                  <a:pt x="2948397" y="4612166"/>
                </a:lnTo>
                <a:lnTo>
                  <a:pt x="2986197" y="4597361"/>
                </a:lnTo>
                <a:lnTo>
                  <a:pt x="3023997" y="4582251"/>
                </a:lnTo>
                <a:lnTo>
                  <a:pt x="3061797" y="4566850"/>
                </a:lnTo>
                <a:lnTo>
                  <a:pt x="3099597" y="4551173"/>
                </a:lnTo>
                <a:lnTo>
                  <a:pt x="3137397" y="4535234"/>
                </a:lnTo>
                <a:lnTo>
                  <a:pt x="3175197" y="4519049"/>
                </a:lnTo>
                <a:lnTo>
                  <a:pt x="3212997" y="4502630"/>
                </a:lnTo>
                <a:lnTo>
                  <a:pt x="3250797" y="4485994"/>
                </a:lnTo>
                <a:lnTo>
                  <a:pt x="3288597" y="4469155"/>
                </a:lnTo>
                <a:lnTo>
                  <a:pt x="3326397" y="4452127"/>
                </a:lnTo>
                <a:lnTo>
                  <a:pt x="3364197" y="4434924"/>
                </a:lnTo>
                <a:lnTo>
                  <a:pt x="3401997" y="4417561"/>
                </a:lnTo>
                <a:lnTo>
                  <a:pt x="3439797" y="4400053"/>
                </a:lnTo>
                <a:lnTo>
                  <a:pt x="3477597" y="4382414"/>
                </a:lnTo>
                <a:lnTo>
                  <a:pt x="3515397" y="4364659"/>
                </a:lnTo>
                <a:lnTo>
                  <a:pt x="3553197" y="4346803"/>
                </a:lnTo>
                <a:lnTo>
                  <a:pt x="3590997" y="4328859"/>
                </a:lnTo>
                <a:lnTo>
                  <a:pt x="3628797" y="4310842"/>
                </a:lnTo>
                <a:lnTo>
                  <a:pt x="3666597" y="4292768"/>
                </a:lnTo>
                <a:lnTo>
                  <a:pt x="3704397" y="4274649"/>
                </a:lnTo>
                <a:lnTo>
                  <a:pt x="3742197" y="4256502"/>
                </a:lnTo>
                <a:lnTo>
                  <a:pt x="3779997" y="4238340"/>
                </a:lnTo>
                <a:lnTo>
                  <a:pt x="3817797" y="4220178"/>
                </a:lnTo>
                <a:lnTo>
                  <a:pt x="3855597" y="4202031"/>
                </a:lnTo>
                <a:lnTo>
                  <a:pt x="3893397" y="4183913"/>
                </a:lnTo>
                <a:lnTo>
                  <a:pt x="3931197" y="4165838"/>
                </a:lnTo>
                <a:lnTo>
                  <a:pt x="3968997" y="4147821"/>
                </a:lnTo>
                <a:lnTo>
                  <a:pt x="4006797" y="4129878"/>
                </a:lnTo>
                <a:lnTo>
                  <a:pt x="4044597" y="4112021"/>
                </a:lnTo>
                <a:lnTo>
                  <a:pt x="4082397" y="4094266"/>
                </a:lnTo>
                <a:lnTo>
                  <a:pt x="4120197" y="4076627"/>
                </a:lnTo>
                <a:lnTo>
                  <a:pt x="4157997" y="4059119"/>
                </a:lnTo>
                <a:lnTo>
                  <a:pt x="4195798" y="4041757"/>
                </a:lnTo>
                <a:lnTo>
                  <a:pt x="4233598" y="4024554"/>
                </a:lnTo>
                <a:lnTo>
                  <a:pt x="4271398" y="4007525"/>
                </a:lnTo>
                <a:lnTo>
                  <a:pt x="4309198" y="3990686"/>
                </a:lnTo>
                <a:lnTo>
                  <a:pt x="4346998" y="3974050"/>
                </a:lnTo>
                <a:lnTo>
                  <a:pt x="4384798" y="3957632"/>
                </a:lnTo>
                <a:lnTo>
                  <a:pt x="4422598" y="3941446"/>
                </a:lnTo>
                <a:lnTo>
                  <a:pt x="4460398" y="3925508"/>
                </a:lnTo>
                <a:lnTo>
                  <a:pt x="4498198" y="3909831"/>
                </a:lnTo>
                <a:lnTo>
                  <a:pt x="4535998" y="3894430"/>
                </a:lnTo>
                <a:lnTo>
                  <a:pt x="4573798" y="3879319"/>
                </a:lnTo>
                <a:lnTo>
                  <a:pt x="4611598" y="3864514"/>
                </a:lnTo>
                <a:lnTo>
                  <a:pt x="4649398" y="3850029"/>
                </a:lnTo>
                <a:lnTo>
                  <a:pt x="4687198" y="3835878"/>
                </a:lnTo>
                <a:lnTo>
                  <a:pt x="4724998" y="3822075"/>
                </a:lnTo>
                <a:lnTo>
                  <a:pt x="4762798" y="3808636"/>
                </a:lnTo>
                <a:lnTo>
                  <a:pt x="4800598" y="3795575"/>
                </a:lnTo>
                <a:lnTo>
                  <a:pt x="4838398" y="3782906"/>
                </a:lnTo>
                <a:lnTo>
                  <a:pt x="4876198" y="3770644"/>
                </a:lnTo>
                <a:lnTo>
                  <a:pt x="4913998" y="3758803"/>
                </a:lnTo>
                <a:lnTo>
                  <a:pt x="4951798" y="3747398"/>
                </a:lnTo>
                <a:lnTo>
                  <a:pt x="4989598" y="3736444"/>
                </a:lnTo>
                <a:lnTo>
                  <a:pt x="5027398" y="3725955"/>
                </a:lnTo>
                <a:lnTo>
                  <a:pt x="5065198" y="3715945"/>
                </a:lnTo>
                <a:lnTo>
                  <a:pt x="5102998" y="3706429"/>
                </a:lnTo>
                <a:lnTo>
                  <a:pt x="5140798" y="3697422"/>
                </a:lnTo>
                <a:lnTo>
                  <a:pt x="5178598" y="3688938"/>
                </a:lnTo>
                <a:lnTo>
                  <a:pt x="5216398" y="3680992"/>
                </a:lnTo>
                <a:lnTo>
                  <a:pt x="5254199" y="3673598"/>
                </a:lnTo>
                <a:lnTo>
                  <a:pt x="5291999" y="3666771"/>
                </a:lnTo>
                <a:lnTo>
                  <a:pt x="5329799" y="3660525"/>
                </a:lnTo>
                <a:lnTo>
                  <a:pt x="5367599" y="3654874"/>
                </a:lnTo>
                <a:lnTo>
                  <a:pt x="5405399" y="3649834"/>
                </a:lnTo>
                <a:lnTo>
                  <a:pt x="5480999" y="3641643"/>
                </a:lnTo>
                <a:lnTo>
                  <a:pt x="5556599" y="3636068"/>
                </a:lnTo>
                <a:lnTo>
                  <a:pt x="5632199" y="3633225"/>
                </a:lnTo>
                <a:lnTo>
                  <a:pt x="5669999" y="3632864"/>
                </a:lnTo>
                <a:lnTo>
                  <a:pt x="5707799" y="3633230"/>
                </a:lnTo>
                <a:lnTo>
                  <a:pt x="5783399" y="3636199"/>
                </a:lnTo>
                <a:lnTo>
                  <a:pt x="5859000" y="3642249"/>
                </a:lnTo>
                <a:lnTo>
                  <a:pt x="5934600" y="3651496"/>
                </a:lnTo>
                <a:lnTo>
                  <a:pt x="5972400" y="3657354"/>
                </a:lnTo>
                <a:lnTo>
                  <a:pt x="6010200" y="3664056"/>
                </a:lnTo>
                <a:lnTo>
                  <a:pt x="6048000" y="3671615"/>
                </a:lnTo>
                <a:lnTo>
                  <a:pt x="6085800" y="3680045"/>
                </a:lnTo>
                <a:lnTo>
                  <a:pt x="6123600" y="3689362"/>
                </a:lnTo>
                <a:lnTo>
                  <a:pt x="6161400" y="3699580"/>
                </a:lnTo>
                <a:lnTo>
                  <a:pt x="6199200" y="3710714"/>
                </a:lnTo>
                <a:lnTo>
                  <a:pt x="6237000" y="3722777"/>
                </a:lnTo>
                <a:lnTo>
                  <a:pt x="6274801" y="3735785"/>
                </a:lnTo>
                <a:lnTo>
                  <a:pt x="6312601" y="3749753"/>
                </a:lnTo>
                <a:lnTo>
                  <a:pt x="6350401" y="3764693"/>
                </a:lnTo>
                <a:lnTo>
                  <a:pt x="6388201" y="3780622"/>
                </a:lnTo>
                <a:lnTo>
                  <a:pt x="6426001" y="3797554"/>
                </a:lnTo>
                <a:lnTo>
                  <a:pt x="6463801" y="3815503"/>
                </a:lnTo>
                <a:lnTo>
                  <a:pt x="6501601" y="3834483"/>
                </a:lnTo>
                <a:lnTo>
                  <a:pt x="6539401" y="3854510"/>
                </a:lnTo>
                <a:lnTo>
                  <a:pt x="6577201" y="3875597"/>
                </a:lnTo>
                <a:lnTo>
                  <a:pt x="6615001" y="3897760"/>
                </a:lnTo>
                <a:lnTo>
                  <a:pt x="6652802" y="3921013"/>
                </a:lnTo>
                <a:lnTo>
                  <a:pt x="6690602" y="3945370"/>
                </a:lnTo>
                <a:lnTo>
                  <a:pt x="6728402" y="3970846"/>
                </a:lnTo>
                <a:lnTo>
                  <a:pt x="6766202" y="3997456"/>
                </a:lnTo>
                <a:lnTo>
                  <a:pt x="6804002" y="4025213"/>
                </a:lnTo>
                <a:lnTo>
                  <a:pt x="6841802" y="4054133"/>
                </a:lnTo>
                <a:lnTo>
                  <a:pt x="6879602" y="4084230"/>
                </a:lnTo>
                <a:lnTo>
                  <a:pt x="6917402" y="4115519"/>
                </a:lnTo>
                <a:lnTo>
                  <a:pt x="6955202" y="4148013"/>
                </a:lnTo>
                <a:lnTo>
                  <a:pt x="6993003" y="4181729"/>
                </a:lnTo>
                <a:lnTo>
                  <a:pt x="7030803" y="4216679"/>
                </a:lnTo>
                <a:lnTo>
                  <a:pt x="7068603" y="4252880"/>
                </a:lnTo>
                <a:lnTo>
                  <a:pt x="7106403" y="4290344"/>
                </a:lnTo>
                <a:lnTo>
                  <a:pt x="7144203" y="4329087"/>
                </a:lnTo>
                <a:lnTo>
                  <a:pt x="7182003" y="4369124"/>
                </a:lnTo>
                <a:lnTo>
                  <a:pt x="7219803" y="4410468"/>
                </a:lnTo>
                <a:lnTo>
                  <a:pt x="7257604" y="4453135"/>
                </a:lnTo>
                <a:lnTo>
                  <a:pt x="7295404" y="4497139"/>
                </a:lnTo>
                <a:lnTo>
                  <a:pt x="7333204" y="4542494"/>
                </a:lnTo>
                <a:lnTo>
                  <a:pt x="7371004" y="4589215"/>
                </a:lnTo>
                <a:lnTo>
                  <a:pt x="7408804" y="4637316"/>
                </a:lnTo>
                <a:lnTo>
                  <a:pt x="7446604" y="4686813"/>
                </a:lnTo>
                <a:lnTo>
                  <a:pt x="7484404" y="4737719"/>
                </a:lnTo>
                <a:lnTo>
                  <a:pt x="7522205" y="4790049"/>
                </a:lnTo>
                <a:lnTo>
                  <a:pt x="7560005" y="4843818"/>
                </a:lnTo>
                <a:lnTo>
                  <a:pt x="7560005" y="4793361"/>
                </a:lnTo>
                <a:lnTo>
                  <a:pt x="7560005" y="1210957"/>
                </a:lnTo>
                <a:lnTo>
                  <a:pt x="7522205" y="1157188"/>
                </a:lnTo>
                <a:lnTo>
                  <a:pt x="7484404" y="1104858"/>
                </a:lnTo>
                <a:lnTo>
                  <a:pt x="7446604" y="1053952"/>
                </a:lnTo>
                <a:lnTo>
                  <a:pt x="7408804" y="1004456"/>
                </a:lnTo>
                <a:lnTo>
                  <a:pt x="7371004" y="956354"/>
                </a:lnTo>
                <a:lnTo>
                  <a:pt x="7333204" y="909633"/>
                </a:lnTo>
                <a:lnTo>
                  <a:pt x="7295404" y="864278"/>
                </a:lnTo>
                <a:lnTo>
                  <a:pt x="7257604" y="820275"/>
                </a:lnTo>
                <a:lnTo>
                  <a:pt x="7219803" y="777608"/>
                </a:lnTo>
                <a:lnTo>
                  <a:pt x="7182003" y="736263"/>
                </a:lnTo>
                <a:lnTo>
                  <a:pt x="7144203" y="696227"/>
                </a:lnTo>
                <a:lnTo>
                  <a:pt x="7106403" y="657484"/>
                </a:lnTo>
                <a:lnTo>
                  <a:pt x="7068603" y="620019"/>
                </a:lnTo>
                <a:lnTo>
                  <a:pt x="7030803" y="583819"/>
                </a:lnTo>
                <a:lnTo>
                  <a:pt x="6993003" y="548868"/>
                </a:lnTo>
                <a:lnTo>
                  <a:pt x="6955202" y="515153"/>
                </a:lnTo>
                <a:lnTo>
                  <a:pt x="6917402" y="482658"/>
                </a:lnTo>
                <a:lnTo>
                  <a:pt x="6879602" y="451370"/>
                </a:lnTo>
                <a:lnTo>
                  <a:pt x="6841802" y="421273"/>
                </a:lnTo>
                <a:lnTo>
                  <a:pt x="6804002" y="392353"/>
                </a:lnTo>
                <a:lnTo>
                  <a:pt x="6766202" y="364595"/>
                </a:lnTo>
                <a:lnTo>
                  <a:pt x="6728402" y="337986"/>
                </a:lnTo>
                <a:lnTo>
                  <a:pt x="6690602" y="312509"/>
                </a:lnTo>
                <a:lnTo>
                  <a:pt x="6652802" y="288152"/>
                </a:lnTo>
                <a:lnTo>
                  <a:pt x="6615001" y="264900"/>
                </a:lnTo>
                <a:lnTo>
                  <a:pt x="6577201" y="242737"/>
                </a:lnTo>
                <a:lnTo>
                  <a:pt x="6539401" y="221649"/>
                </a:lnTo>
                <a:lnTo>
                  <a:pt x="6501601" y="201622"/>
                </a:lnTo>
                <a:lnTo>
                  <a:pt x="6463801" y="182642"/>
                </a:lnTo>
                <a:lnTo>
                  <a:pt x="6426001" y="164693"/>
                </a:lnTo>
                <a:lnTo>
                  <a:pt x="6388201" y="147762"/>
                </a:lnTo>
                <a:lnTo>
                  <a:pt x="6350401" y="131833"/>
                </a:lnTo>
                <a:lnTo>
                  <a:pt x="6312601" y="116892"/>
                </a:lnTo>
                <a:lnTo>
                  <a:pt x="6274801" y="102925"/>
                </a:lnTo>
                <a:lnTo>
                  <a:pt x="6237000" y="89917"/>
                </a:lnTo>
                <a:lnTo>
                  <a:pt x="6199200" y="77853"/>
                </a:lnTo>
                <a:lnTo>
                  <a:pt x="6161400" y="66720"/>
                </a:lnTo>
                <a:lnTo>
                  <a:pt x="6123600" y="56502"/>
                </a:lnTo>
                <a:lnTo>
                  <a:pt x="6085800" y="47184"/>
                </a:lnTo>
                <a:lnTo>
                  <a:pt x="6048000" y="38754"/>
                </a:lnTo>
                <a:lnTo>
                  <a:pt x="6010200" y="31195"/>
                </a:lnTo>
                <a:lnTo>
                  <a:pt x="5972400" y="24494"/>
                </a:lnTo>
                <a:lnTo>
                  <a:pt x="5934600" y="18635"/>
                </a:lnTo>
                <a:lnTo>
                  <a:pt x="5896800" y="13605"/>
                </a:lnTo>
                <a:lnTo>
                  <a:pt x="5821200" y="5971"/>
                </a:lnTo>
                <a:lnTo>
                  <a:pt x="5745599" y="1476"/>
                </a:lnTo>
                <a:lnTo>
                  <a:pt x="5669999" y="3"/>
                </a:lnTo>
                <a:lnTo>
                  <a:pt x="5632199" y="364"/>
                </a:lnTo>
                <a:lnTo>
                  <a:pt x="5556599" y="3207"/>
                </a:lnTo>
                <a:lnTo>
                  <a:pt x="5480999" y="8782"/>
                </a:lnTo>
                <a:lnTo>
                  <a:pt x="5405399" y="16973"/>
                </a:lnTo>
                <a:lnTo>
                  <a:pt x="5367599" y="22013"/>
                </a:lnTo>
                <a:lnTo>
                  <a:pt x="5329799" y="27663"/>
                </a:lnTo>
                <a:lnTo>
                  <a:pt x="5291999" y="33910"/>
                </a:lnTo>
                <a:lnTo>
                  <a:pt x="5254199" y="40737"/>
                </a:lnTo>
                <a:lnTo>
                  <a:pt x="5216398" y="48131"/>
                </a:lnTo>
                <a:lnTo>
                  <a:pt x="5178598" y="56077"/>
                </a:lnTo>
                <a:lnTo>
                  <a:pt x="5140798" y="64561"/>
                </a:lnTo>
                <a:lnTo>
                  <a:pt x="5102998" y="73568"/>
                </a:lnTo>
                <a:lnTo>
                  <a:pt x="5065198" y="83084"/>
                </a:lnTo>
                <a:lnTo>
                  <a:pt x="5027398" y="93093"/>
                </a:lnTo>
                <a:lnTo>
                  <a:pt x="4989598" y="103583"/>
                </a:lnTo>
                <a:lnTo>
                  <a:pt x="4951798" y="114537"/>
                </a:lnTo>
                <a:lnTo>
                  <a:pt x="4913998" y="125942"/>
                </a:lnTo>
                <a:lnTo>
                  <a:pt x="4876198" y="137782"/>
                </a:lnTo>
                <a:lnTo>
                  <a:pt x="4838398" y="150044"/>
                </a:lnTo>
                <a:lnTo>
                  <a:pt x="4800598" y="162713"/>
                </a:lnTo>
                <a:lnTo>
                  <a:pt x="4762798" y="175775"/>
                </a:lnTo>
                <a:lnTo>
                  <a:pt x="4724998" y="189214"/>
                </a:lnTo>
                <a:lnTo>
                  <a:pt x="4687198" y="203016"/>
                </a:lnTo>
                <a:lnTo>
                  <a:pt x="4649398" y="217167"/>
                </a:lnTo>
                <a:lnTo>
                  <a:pt x="4611598" y="231653"/>
                </a:lnTo>
                <a:lnTo>
                  <a:pt x="4573798" y="246458"/>
                </a:lnTo>
                <a:lnTo>
                  <a:pt x="4535998" y="261568"/>
                </a:lnTo>
                <a:lnTo>
                  <a:pt x="4498198" y="276969"/>
                </a:lnTo>
                <a:lnTo>
                  <a:pt x="4460398" y="292646"/>
                </a:lnTo>
                <a:lnTo>
                  <a:pt x="4422598" y="308585"/>
                </a:lnTo>
                <a:lnTo>
                  <a:pt x="4384798" y="324770"/>
                </a:lnTo>
                <a:lnTo>
                  <a:pt x="4346998" y="341188"/>
                </a:lnTo>
                <a:lnTo>
                  <a:pt x="4309198" y="357824"/>
                </a:lnTo>
                <a:lnTo>
                  <a:pt x="4271398" y="374664"/>
                </a:lnTo>
                <a:lnTo>
                  <a:pt x="4233598" y="391692"/>
                </a:lnTo>
                <a:lnTo>
                  <a:pt x="4195798" y="408895"/>
                </a:lnTo>
                <a:lnTo>
                  <a:pt x="4157997" y="426258"/>
                </a:lnTo>
                <a:lnTo>
                  <a:pt x="4120197" y="443765"/>
                </a:lnTo>
                <a:lnTo>
                  <a:pt x="4082397" y="461404"/>
                </a:lnTo>
                <a:lnTo>
                  <a:pt x="4044597" y="479159"/>
                </a:lnTo>
                <a:lnTo>
                  <a:pt x="4006797" y="497016"/>
                </a:lnTo>
                <a:lnTo>
                  <a:pt x="3968997" y="514960"/>
                </a:lnTo>
                <a:lnTo>
                  <a:pt x="3931197" y="532976"/>
                </a:lnTo>
                <a:lnTo>
                  <a:pt x="3893397" y="551051"/>
                </a:lnTo>
                <a:lnTo>
                  <a:pt x="3855597" y="569169"/>
                </a:lnTo>
                <a:lnTo>
                  <a:pt x="3817797" y="587317"/>
                </a:lnTo>
                <a:lnTo>
                  <a:pt x="3779997" y="605478"/>
                </a:lnTo>
                <a:lnTo>
                  <a:pt x="3742197" y="623640"/>
                </a:lnTo>
                <a:lnTo>
                  <a:pt x="3704397" y="641788"/>
                </a:lnTo>
                <a:lnTo>
                  <a:pt x="3666597" y="659906"/>
                </a:lnTo>
                <a:lnTo>
                  <a:pt x="3628797" y="677980"/>
                </a:lnTo>
                <a:lnTo>
                  <a:pt x="3590997" y="695997"/>
                </a:lnTo>
                <a:lnTo>
                  <a:pt x="3553197" y="713941"/>
                </a:lnTo>
                <a:lnTo>
                  <a:pt x="3515397" y="731798"/>
                </a:lnTo>
                <a:lnTo>
                  <a:pt x="3477597" y="749552"/>
                </a:lnTo>
                <a:lnTo>
                  <a:pt x="3439797" y="767191"/>
                </a:lnTo>
                <a:lnTo>
                  <a:pt x="3401997" y="784699"/>
                </a:lnTo>
                <a:lnTo>
                  <a:pt x="3364197" y="802062"/>
                </a:lnTo>
                <a:lnTo>
                  <a:pt x="3326397" y="819265"/>
                </a:lnTo>
                <a:lnTo>
                  <a:pt x="3288597" y="836293"/>
                </a:lnTo>
                <a:lnTo>
                  <a:pt x="3250797" y="853132"/>
                </a:lnTo>
                <a:lnTo>
                  <a:pt x="3212997" y="869768"/>
                </a:lnTo>
                <a:lnTo>
                  <a:pt x="3175197" y="886187"/>
                </a:lnTo>
                <a:lnTo>
                  <a:pt x="3137397" y="902372"/>
                </a:lnTo>
                <a:lnTo>
                  <a:pt x="3099597" y="918311"/>
                </a:lnTo>
                <a:lnTo>
                  <a:pt x="3061797" y="933988"/>
                </a:lnTo>
                <a:lnTo>
                  <a:pt x="3023997" y="949389"/>
                </a:lnTo>
                <a:lnTo>
                  <a:pt x="2986197" y="964499"/>
                </a:lnTo>
                <a:lnTo>
                  <a:pt x="2948397" y="979304"/>
                </a:lnTo>
                <a:lnTo>
                  <a:pt x="2910597" y="993789"/>
                </a:lnTo>
                <a:lnTo>
                  <a:pt x="2872797" y="1007940"/>
                </a:lnTo>
                <a:lnTo>
                  <a:pt x="2834997" y="1021743"/>
                </a:lnTo>
                <a:lnTo>
                  <a:pt x="2797197" y="1035182"/>
                </a:lnTo>
                <a:lnTo>
                  <a:pt x="2759397" y="1048243"/>
                </a:lnTo>
                <a:lnTo>
                  <a:pt x="2721597" y="1060912"/>
                </a:lnTo>
                <a:lnTo>
                  <a:pt x="2683797" y="1073174"/>
                </a:lnTo>
                <a:lnTo>
                  <a:pt x="2645997" y="1085015"/>
                </a:lnTo>
                <a:lnTo>
                  <a:pt x="2608197" y="1096420"/>
                </a:lnTo>
                <a:lnTo>
                  <a:pt x="2570397" y="1107374"/>
                </a:lnTo>
                <a:lnTo>
                  <a:pt x="2532597" y="1117863"/>
                </a:lnTo>
                <a:lnTo>
                  <a:pt x="2494797" y="1127873"/>
                </a:lnTo>
                <a:lnTo>
                  <a:pt x="2456997" y="1137389"/>
                </a:lnTo>
                <a:lnTo>
                  <a:pt x="2419198" y="1146396"/>
                </a:lnTo>
                <a:lnTo>
                  <a:pt x="2381398" y="1154880"/>
                </a:lnTo>
                <a:lnTo>
                  <a:pt x="2343598" y="1162826"/>
                </a:lnTo>
                <a:lnTo>
                  <a:pt x="2305798" y="1170220"/>
                </a:lnTo>
                <a:lnTo>
                  <a:pt x="2267998" y="1177047"/>
                </a:lnTo>
                <a:lnTo>
                  <a:pt x="2230198" y="1183293"/>
                </a:lnTo>
                <a:lnTo>
                  <a:pt x="2192398" y="1188944"/>
                </a:lnTo>
                <a:lnTo>
                  <a:pt x="2154598" y="1193984"/>
                </a:lnTo>
                <a:lnTo>
                  <a:pt x="2078998" y="1202174"/>
                </a:lnTo>
                <a:lnTo>
                  <a:pt x="2003398" y="1207750"/>
                </a:lnTo>
                <a:lnTo>
                  <a:pt x="1927798" y="1210593"/>
                </a:lnTo>
                <a:lnTo>
                  <a:pt x="1889998" y="1210954"/>
                </a:lnTo>
                <a:lnTo>
                  <a:pt x="1852198" y="1210588"/>
                </a:lnTo>
                <a:lnTo>
                  <a:pt x="1776598" y="1207619"/>
                </a:lnTo>
                <a:lnTo>
                  <a:pt x="1700998" y="1201569"/>
                </a:lnTo>
                <a:lnTo>
                  <a:pt x="1625398" y="1192322"/>
                </a:lnTo>
                <a:lnTo>
                  <a:pt x="1587598" y="1186463"/>
                </a:lnTo>
                <a:lnTo>
                  <a:pt x="1549798" y="1179762"/>
                </a:lnTo>
                <a:lnTo>
                  <a:pt x="1511998" y="1172203"/>
                </a:lnTo>
                <a:lnTo>
                  <a:pt x="1474198" y="1163772"/>
                </a:lnTo>
                <a:lnTo>
                  <a:pt x="1436398" y="1154455"/>
                </a:lnTo>
                <a:lnTo>
                  <a:pt x="1398598" y="1144237"/>
                </a:lnTo>
                <a:lnTo>
                  <a:pt x="1360798" y="1133104"/>
                </a:lnTo>
                <a:lnTo>
                  <a:pt x="1322998" y="1121040"/>
                </a:lnTo>
                <a:lnTo>
                  <a:pt x="1285198" y="1108032"/>
                </a:lnTo>
                <a:lnTo>
                  <a:pt x="1247398" y="1094065"/>
                </a:lnTo>
                <a:lnTo>
                  <a:pt x="1209598" y="1079124"/>
                </a:lnTo>
                <a:lnTo>
                  <a:pt x="1171798" y="1063195"/>
                </a:lnTo>
                <a:lnTo>
                  <a:pt x="1133998" y="1046264"/>
                </a:lnTo>
                <a:lnTo>
                  <a:pt x="1096198" y="1028315"/>
                </a:lnTo>
                <a:lnTo>
                  <a:pt x="1058398" y="1009334"/>
                </a:lnTo>
                <a:lnTo>
                  <a:pt x="1020599" y="989308"/>
                </a:lnTo>
                <a:lnTo>
                  <a:pt x="982799" y="968220"/>
                </a:lnTo>
                <a:lnTo>
                  <a:pt x="944999" y="946057"/>
                </a:lnTo>
                <a:lnTo>
                  <a:pt x="907199" y="922804"/>
                </a:lnTo>
                <a:lnTo>
                  <a:pt x="869399" y="898447"/>
                </a:lnTo>
                <a:lnTo>
                  <a:pt x="831599" y="872971"/>
                </a:lnTo>
                <a:lnTo>
                  <a:pt x="793799" y="846362"/>
                </a:lnTo>
                <a:lnTo>
                  <a:pt x="755999" y="818604"/>
                </a:lnTo>
                <a:lnTo>
                  <a:pt x="718199" y="789684"/>
                </a:lnTo>
                <a:lnTo>
                  <a:pt x="680399" y="759587"/>
                </a:lnTo>
                <a:lnTo>
                  <a:pt x="642599" y="728298"/>
                </a:lnTo>
                <a:lnTo>
                  <a:pt x="604799" y="695804"/>
                </a:lnTo>
                <a:lnTo>
                  <a:pt x="566999" y="662088"/>
                </a:lnTo>
                <a:lnTo>
                  <a:pt x="529199" y="627138"/>
                </a:lnTo>
                <a:lnTo>
                  <a:pt x="491399" y="590938"/>
                </a:lnTo>
                <a:lnTo>
                  <a:pt x="453599" y="553473"/>
                </a:lnTo>
                <a:lnTo>
                  <a:pt x="415799" y="514730"/>
                </a:lnTo>
                <a:lnTo>
                  <a:pt x="377999" y="474693"/>
                </a:lnTo>
                <a:lnTo>
                  <a:pt x="340199" y="433349"/>
                </a:lnTo>
                <a:lnTo>
                  <a:pt x="302399" y="390682"/>
                </a:lnTo>
                <a:lnTo>
                  <a:pt x="264599" y="346679"/>
                </a:lnTo>
                <a:lnTo>
                  <a:pt x="226799" y="301323"/>
                </a:lnTo>
                <a:lnTo>
                  <a:pt x="188999" y="254602"/>
                </a:lnTo>
                <a:lnTo>
                  <a:pt x="151199" y="206501"/>
                </a:lnTo>
                <a:lnTo>
                  <a:pt x="113399" y="157004"/>
                </a:lnTo>
                <a:lnTo>
                  <a:pt x="75599" y="106098"/>
                </a:lnTo>
                <a:lnTo>
                  <a:pt x="37799" y="53768"/>
                </a:lnTo>
                <a:lnTo>
                  <a:pt x="0" y="0"/>
                </a:lnTo>
                <a:close/>
              </a:path>
            </a:pathLst>
          </a:custGeom>
          <a:ln w="25401">
            <a:solidFill>
              <a:srgbClr val="FFFFFF"/>
            </a:solidFill>
            <a:prstDash val="solid"/>
          </a:ln>
        </p:spPr>
        <p:txBody>
          <a:bodyPr wrap="square" lIns="0" tIns="0" rIns="0" bIns="0" rtlCol="0">
            <a:prstTxWarp prst="textNoShape">
              <a:avLst/>
            </a:prstTxWarp>
            <a:noAutofit/>
          </a:bodyPr>
          <a:lstStyle/>
          <a:p>
            <a:endParaRPr lang="en-GB" sz="1350" dirty="0"/>
          </a:p>
        </p:txBody>
      </p:sp>
      <p:pic>
        <p:nvPicPr>
          <p:cNvPr id="6" name="Image 23">
            <a:extLst>
              <a:ext uri="{FF2B5EF4-FFF2-40B4-BE49-F238E27FC236}">
                <a16:creationId xmlns:a16="http://schemas.microsoft.com/office/drawing/2014/main" id="{F05A2C42-AC98-F1B4-291E-49B1D534E07A}"/>
              </a:ext>
            </a:extLst>
          </p:cNvPr>
          <p:cNvPicPr>
            <a:picLocks/>
          </p:cNvPicPr>
          <p:nvPr/>
        </p:nvPicPr>
        <p:blipFill>
          <a:blip r:embed="rId4" cstate="print"/>
          <a:stretch>
            <a:fillRect/>
          </a:stretch>
        </p:blipFill>
        <p:spPr>
          <a:xfrm>
            <a:off x="6597185" y="4639270"/>
            <a:ext cx="815732" cy="606386"/>
          </a:xfrm>
          <a:prstGeom prst="rect">
            <a:avLst/>
          </a:prstGeom>
        </p:spPr>
      </p:pic>
      <p:sp>
        <p:nvSpPr>
          <p:cNvPr id="14" name="Rectangle 13">
            <a:extLst>
              <a:ext uri="{FF2B5EF4-FFF2-40B4-BE49-F238E27FC236}">
                <a16:creationId xmlns:a16="http://schemas.microsoft.com/office/drawing/2014/main" id="{5A1CA2BF-AA50-216D-AD80-331672DE0108}"/>
              </a:ext>
            </a:extLst>
          </p:cNvPr>
          <p:cNvSpPr/>
          <p:nvPr/>
        </p:nvSpPr>
        <p:spPr>
          <a:xfrm>
            <a:off x="7378701" y="4558081"/>
            <a:ext cx="1676400" cy="748748"/>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dirty="0">
                <a:solidFill>
                  <a:srgbClr val="00B050"/>
                </a:solidFill>
              </a:rPr>
              <a:t>THE NIPPON</a:t>
            </a:r>
          </a:p>
          <a:p>
            <a:pPr algn="ctr"/>
            <a:r>
              <a:rPr lang="en-US" sz="2100" b="1" dirty="0">
                <a:solidFill>
                  <a:srgbClr val="00B050"/>
                </a:solidFill>
              </a:rPr>
              <a:t>FOUNDATION</a:t>
            </a:r>
          </a:p>
        </p:txBody>
      </p:sp>
      <p:pic>
        <p:nvPicPr>
          <p:cNvPr id="16" name="Picture 15">
            <a:extLst>
              <a:ext uri="{FF2B5EF4-FFF2-40B4-BE49-F238E27FC236}">
                <a16:creationId xmlns:a16="http://schemas.microsoft.com/office/drawing/2014/main" id="{18A7DB80-859F-5052-7B2B-E18C6AF35F38}"/>
              </a:ext>
            </a:extLst>
          </p:cNvPr>
          <p:cNvPicPr>
            <a:picLocks noChangeAspect="1"/>
          </p:cNvPicPr>
          <p:nvPr/>
        </p:nvPicPr>
        <p:blipFill>
          <a:blip r:embed="rId5"/>
          <a:stretch>
            <a:fillRect/>
          </a:stretch>
        </p:blipFill>
        <p:spPr>
          <a:xfrm>
            <a:off x="-22431" y="857250"/>
            <a:ext cx="3725213" cy="5143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258208" y="1342616"/>
            <a:ext cx="6474431" cy="4693674"/>
          </a:xfrm>
          <a:prstGeom prst="rect">
            <a:avLst/>
          </a:prstGeom>
        </p:spPr>
        <p:txBody>
          <a:bodyPr vert="horz" lIns="68580" tIns="34290" rIns="68580" bIns="3429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75323" marR="283369" indent="-214313">
              <a:spcBef>
                <a:spcPts val="1016"/>
              </a:spcBef>
              <a:defRPr/>
            </a:pPr>
            <a:r>
              <a:rPr lang="en-US" sz="1200" dirty="0"/>
              <a:t>Research duration 6 months (January-June 2024)</a:t>
            </a:r>
          </a:p>
          <a:p>
            <a:pPr marL="675323" marR="283369" indent="-214313">
              <a:spcBef>
                <a:spcPts val="1016"/>
              </a:spcBef>
              <a:defRPr/>
            </a:pPr>
            <a:r>
              <a:rPr lang="en-US" sz="1200" dirty="0"/>
              <a:t>Combination of quantitative and qualitative approach</a:t>
            </a:r>
          </a:p>
          <a:p>
            <a:pPr marL="461010" marR="283369" indent="0" algn="just">
              <a:spcBef>
                <a:spcPts val="1016"/>
              </a:spcBef>
              <a:buNone/>
              <a:defRPr/>
            </a:pPr>
            <a:r>
              <a:rPr lang="en-US" sz="1200" dirty="0"/>
              <a:t>1. Quantitative: </a:t>
            </a:r>
          </a:p>
          <a:p>
            <a:pPr marL="975360" marR="283369" lvl="1" algn="just">
              <a:spcBef>
                <a:spcPts val="1016"/>
              </a:spcBef>
              <a:defRPr/>
            </a:pPr>
            <a:r>
              <a:rPr lang="en-US" sz="1200" dirty="0"/>
              <a:t>Purposive sampling was chosen because this method allows researchers to intentionally select individuals or groups that are considered most relevant and knowledgeable about the research topic. In this study, the research respondents are visually impaired individuals who are the most relevant samples and possess accurate information regarding factors contributing to the success and barriers faced by visually impaired individuals in the employment sector. </a:t>
            </a:r>
          </a:p>
          <a:p>
            <a:pPr marL="975360" marR="283369" lvl="1" algn="just">
              <a:spcBef>
                <a:spcPts val="1016"/>
              </a:spcBef>
              <a:defRPr/>
            </a:pPr>
            <a:r>
              <a:rPr lang="en-US" sz="1200" dirty="0"/>
              <a:t>Questionnaire</a:t>
            </a:r>
          </a:p>
          <a:p>
            <a:pPr marL="461010" marR="283369" indent="0" algn="just">
              <a:spcBef>
                <a:spcPts val="1016"/>
              </a:spcBef>
              <a:buNone/>
              <a:defRPr/>
            </a:pPr>
            <a:r>
              <a:rPr lang="en-US" sz="1200" dirty="0"/>
              <a:t>2. Qualitative:</a:t>
            </a:r>
          </a:p>
          <a:p>
            <a:pPr marL="1018223" marR="283369" lvl="1" algn="just">
              <a:spcBef>
                <a:spcPts val="1016"/>
              </a:spcBef>
              <a:defRPr/>
            </a:pPr>
            <a:r>
              <a:rPr lang="en-US" sz="1200" dirty="0"/>
              <a:t>In-depth Interview Semi-structured interviews were conducted with relevant stakeholders related to employment issues for visually impaired individuals, focusing on factors contributing to success and barriers. This includes exploring internal factors related to soft skills, the skills possessed, how and where these skills were acquired, their application, and areas for improvement.</a:t>
            </a:r>
          </a:p>
          <a:p>
            <a:pPr marL="1018223" marR="283369" lvl="1" algn="just">
              <a:spcBef>
                <a:spcPts val="1016"/>
              </a:spcBef>
              <a:defRPr/>
            </a:pPr>
            <a:r>
              <a:rPr lang="en-US" sz="1200" dirty="0"/>
              <a:t>Focus Group Discussions (FGDs): Focus group discussions were conducted with three groups: visually impaired individuals (both employed and unemployed or still in higher education), parents, and employers. The FGDs aimed to gather in-depth information about the success and barriers faced by visually impaired individuals in employment from diverse perspectives: visually impaired individuals, employers, and parents. </a:t>
            </a:r>
          </a:p>
        </p:txBody>
      </p:sp>
      <p:pic>
        <p:nvPicPr>
          <p:cNvPr id="3074" name="Picture 2" descr="Methodology Images – Browse 51,489 ...">
            <a:extLst>
              <a:ext uri="{FF2B5EF4-FFF2-40B4-BE49-F238E27FC236}">
                <a16:creationId xmlns:a16="http://schemas.microsoft.com/office/drawing/2014/main" id="{A1FCEC19-399C-558D-D324-73A4EC4BB6B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18787" y="2552864"/>
            <a:ext cx="2556154" cy="143144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85586057-C32A-A690-19BC-6C5ED5D56097}"/>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10</a:t>
            </a:fld>
            <a:endParaRPr lang="en-US" dirty="0"/>
          </a:p>
        </p:txBody>
      </p:sp>
      <p:sp>
        <p:nvSpPr>
          <p:cNvPr id="2" name="Rectangle 1">
            <a:extLst>
              <a:ext uri="{FF2B5EF4-FFF2-40B4-BE49-F238E27FC236}">
                <a16:creationId xmlns:a16="http://schemas.microsoft.com/office/drawing/2014/main" id="{EAEEB4C0-48EA-2EAD-7F72-B3D16E254ECC}"/>
              </a:ext>
            </a:extLst>
          </p:cNvPr>
          <p:cNvSpPr/>
          <p:nvPr/>
        </p:nvSpPr>
        <p:spPr>
          <a:xfrm>
            <a:off x="7384026" y="530942"/>
            <a:ext cx="1268361" cy="38171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760649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4421221" y="1216870"/>
            <a:ext cx="4094129" cy="994172"/>
          </a:xfrm>
          <a:prstGeom prst="rect">
            <a:avLst/>
          </a:prstGeom>
        </p:spPr>
        <p:txBody>
          <a:bodyPr spcFirstLastPara="1" vert="horz" lIns="68580" tIns="34290" rIns="68580" bIns="34290" rtlCol="0" anchor="ctr" anchorCtr="0">
            <a:normAutofit/>
          </a:bodyPr>
          <a:lstStyle/>
          <a:p>
            <a:pPr>
              <a:lnSpc>
                <a:spcPct val="90000"/>
              </a:lnSpc>
              <a:spcBef>
                <a:spcPct val="0"/>
              </a:spcBef>
              <a:spcAft>
                <a:spcPts val="450"/>
              </a:spcAft>
              <a:buClr>
                <a:srgbClr val="A3A6A9"/>
              </a:buClr>
              <a:buSzPts val="1800"/>
            </a:pPr>
            <a:r>
              <a:rPr lang="en-US" sz="3300" b="1" dirty="0">
                <a:latin typeface="+mj-lt"/>
                <a:ea typeface="+mj-ea"/>
                <a:cs typeface="+mj-cs"/>
                <a:sym typeface="Arial"/>
              </a:rPr>
              <a:t>Methodology</a:t>
            </a:r>
            <a:endParaRPr lang="en-US" sz="3300" dirty="0">
              <a:latin typeface="+mj-lt"/>
              <a:ea typeface="+mj-ea"/>
              <a:cs typeface="+mj-cs"/>
              <a:sym typeface="Arial"/>
            </a:endParaRPr>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28650" y="1668686"/>
            <a:ext cx="7350228" cy="3796853"/>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2460" marR="283369">
              <a:spcBef>
                <a:spcPts val="1016"/>
              </a:spcBef>
              <a:defRPr/>
            </a:pPr>
            <a:endParaRPr lang="en-US" sz="1650" dirty="0"/>
          </a:p>
          <a:p>
            <a:pPr marL="632460" marR="283369" algn="just">
              <a:spcBef>
                <a:spcPts val="1016"/>
              </a:spcBef>
              <a:defRPr/>
            </a:pPr>
            <a:r>
              <a:rPr lang="en-US" sz="1350" dirty="0">
                <a:latin typeface="Aptos" panose="020B0004020202020204" pitchFamily="34" charset="0"/>
                <a:ea typeface="Aptos" panose="020B0004020202020204" pitchFamily="34" charset="0"/>
                <a:cs typeface="Times New Roman" panose="02020603050405020304" pitchFamily="18" charset="0"/>
              </a:rPr>
              <a:t>Quantitative data was analyzed using descriptive statistics to describe the skill levels (soft skills) of respondents (Very poor, Poor, Average, Good, and Excellent)</a:t>
            </a:r>
            <a:endParaRPr lang="en-US" sz="1350" dirty="0">
              <a:latin typeface="Aptos" panose="020B0004020202020204" pitchFamily="34" charset="0"/>
            </a:endParaRPr>
          </a:p>
          <a:p>
            <a:pPr marL="632460" marR="283369" algn="just">
              <a:spcBef>
                <a:spcPts val="1016"/>
              </a:spcBef>
              <a:defRPr/>
            </a:pPr>
            <a:r>
              <a:rPr lang="en-US" sz="1350" dirty="0"/>
              <a:t>Qualitative data was analyzed using thematic analysis techniques. This process involves identifying key patterns or themes from the interview results. </a:t>
            </a:r>
          </a:p>
          <a:p>
            <a:pPr marL="632460" marR="283369" algn="just">
              <a:spcBef>
                <a:spcPts val="1016"/>
              </a:spcBef>
              <a:defRPr/>
            </a:pPr>
            <a:r>
              <a:rPr lang="en-US" sz="1350" dirty="0"/>
              <a:t>The results of this analysis produced several recommendations related to the research topic concerning the contributions to success and barriers faced by visually impaired individuals in the employment sector. Specifically:</a:t>
            </a:r>
          </a:p>
          <a:p>
            <a:pPr marL="975360" marR="283369" lvl="1" algn="just">
              <a:spcBef>
                <a:spcPts val="1016"/>
              </a:spcBef>
              <a:defRPr/>
            </a:pPr>
            <a:r>
              <a:rPr lang="en-US" sz="1350" dirty="0"/>
              <a:t>Survey Data Analysis Results: Contributions from internal factors of visually impaired individuals, namely soft skills (self-assessment), particularly focusing on low-rated skill areas possessed by visually impaired employees, where improvements are needed in these skill types</a:t>
            </a:r>
          </a:p>
          <a:p>
            <a:pPr marL="975360" marR="283369" lvl="1" algn="just">
              <a:spcBef>
                <a:spcPts val="1016"/>
              </a:spcBef>
              <a:defRPr/>
            </a:pPr>
            <a:r>
              <a:rPr lang="en-US" sz="1350" dirty="0"/>
              <a:t>Qualitative Data Analysis Results: Strengthening quantitative data related to the acquisition and benefits of soft skills by visually impaired individuals and external factors, such as the role of employers, parents, higher education institutions, NGOs/CSOs, and government policymakers.</a:t>
            </a:r>
          </a:p>
        </p:txBody>
      </p:sp>
      <p:sp>
        <p:nvSpPr>
          <p:cNvPr id="4" name="Slide Number Placeholder 3">
            <a:extLst>
              <a:ext uri="{FF2B5EF4-FFF2-40B4-BE49-F238E27FC236}">
                <a16:creationId xmlns:a16="http://schemas.microsoft.com/office/drawing/2014/main" id="{85586057-C32A-A690-19BC-6C5ED5D56097}"/>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11</a:t>
            </a:fld>
            <a:endParaRPr lang="en-US" dirty="0"/>
          </a:p>
        </p:txBody>
      </p:sp>
      <p:sp>
        <p:nvSpPr>
          <p:cNvPr id="2" name="Rectangle 1">
            <a:extLst>
              <a:ext uri="{FF2B5EF4-FFF2-40B4-BE49-F238E27FC236}">
                <a16:creationId xmlns:a16="http://schemas.microsoft.com/office/drawing/2014/main" id="{B3B27BA1-0730-7D7A-84DF-3EFC63F42DA8}"/>
              </a:ext>
            </a:extLst>
          </p:cNvPr>
          <p:cNvSpPr/>
          <p:nvPr/>
        </p:nvSpPr>
        <p:spPr>
          <a:xfrm>
            <a:off x="7256206" y="530942"/>
            <a:ext cx="1259144" cy="35396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714042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4421221" y="1216870"/>
            <a:ext cx="4094129" cy="994172"/>
          </a:xfrm>
          <a:prstGeom prst="rect">
            <a:avLst/>
          </a:prstGeom>
        </p:spPr>
        <p:txBody>
          <a:bodyPr spcFirstLastPara="1" vert="horz" lIns="68580" tIns="34290" rIns="68580" bIns="34290" rtlCol="0" anchor="ctr" anchorCtr="0">
            <a:normAutofit/>
          </a:bodyPr>
          <a:lstStyle/>
          <a:p>
            <a:pPr>
              <a:lnSpc>
                <a:spcPct val="90000"/>
              </a:lnSpc>
              <a:spcBef>
                <a:spcPct val="0"/>
              </a:spcBef>
              <a:spcAft>
                <a:spcPts val="450"/>
              </a:spcAft>
              <a:buClr>
                <a:srgbClr val="A3A6A9"/>
              </a:buClr>
              <a:buSzPts val="1800"/>
            </a:pPr>
            <a:r>
              <a:rPr lang="en-US" sz="3300" b="1" dirty="0">
                <a:latin typeface="+mj-lt"/>
                <a:ea typeface="+mj-ea"/>
                <a:cs typeface="+mj-cs"/>
                <a:sym typeface="Arial"/>
              </a:rPr>
              <a:t>Research Limitation</a:t>
            </a:r>
            <a:endParaRPr lang="en-US" sz="3300" dirty="0">
              <a:latin typeface="+mj-lt"/>
              <a:ea typeface="+mj-ea"/>
              <a:cs typeface="+mj-cs"/>
              <a:sym typeface="Arial"/>
            </a:endParaRPr>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746108" y="1976487"/>
            <a:ext cx="7350228" cy="3796853"/>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2460" marR="283369">
              <a:spcBef>
                <a:spcPts val="1016"/>
              </a:spcBef>
              <a:defRPr/>
            </a:pPr>
            <a:endParaRPr lang="en-US" sz="1650" dirty="0"/>
          </a:p>
          <a:p>
            <a:pPr marL="461010" marR="283369" indent="0" algn="just">
              <a:spcBef>
                <a:spcPts val="1016"/>
              </a:spcBef>
              <a:buNone/>
              <a:defRPr/>
            </a:pPr>
            <a:r>
              <a:rPr lang="en-US" sz="1350" dirty="0">
                <a:latin typeface="Aptos" panose="020B0004020202020204" pitchFamily="34" charset="0"/>
                <a:ea typeface="Aptos" panose="020B0004020202020204" pitchFamily="34" charset="0"/>
                <a:cs typeface="Times New Roman" panose="02020603050405020304" pitchFamily="18" charset="0"/>
              </a:rPr>
              <a:t>There are several limitations in this study, including:</a:t>
            </a:r>
          </a:p>
          <a:p>
            <a:pPr marL="461010" marR="283369" indent="0" algn="just">
              <a:spcBef>
                <a:spcPts val="1016"/>
              </a:spcBef>
              <a:buNone/>
              <a:defRPr/>
            </a:pPr>
            <a:r>
              <a:rPr lang="en-US" sz="1350" dirty="0">
                <a:latin typeface="Aptos" panose="020B0004020202020204" pitchFamily="34" charset="0"/>
                <a:ea typeface="Aptos" panose="020B0004020202020204" pitchFamily="34" charset="0"/>
                <a:cs typeface="Times New Roman" panose="02020603050405020304" pitchFamily="18" charset="0"/>
              </a:rPr>
              <a:t>1. Purposive sampling may reduce the generalizability of the research findings due to the subjective selection of respondents.</a:t>
            </a:r>
          </a:p>
          <a:p>
            <a:pPr marL="461010" marR="283369" indent="0" algn="just">
              <a:spcBef>
                <a:spcPts val="1016"/>
              </a:spcBef>
              <a:buNone/>
              <a:defRPr/>
            </a:pPr>
            <a:r>
              <a:rPr lang="en-US" sz="1350" dirty="0">
                <a:latin typeface="Aptos" panose="020B0004020202020204" pitchFamily="34" charset="0"/>
                <a:ea typeface="Aptos" panose="020B0004020202020204" pitchFamily="34" charset="0"/>
                <a:cs typeface="Times New Roman" panose="02020603050405020304" pitchFamily="18" charset="0"/>
              </a:rPr>
              <a:t>2. The team decided not to use parametric statistics in the analysis due to the vast differences in sampling and therefore opted for percentage and qualitative comparison of responses. Controlled samples should have been used from the beginning of the study if parametric statistics were to be applied. This aspect can be addressed in future research when a well-defined cohort is initiated.</a:t>
            </a:r>
          </a:p>
          <a:p>
            <a:pPr marL="461010" marR="283369" indent="0" algn="just">
              <a:spcBef>
                <a:spcPts val="1016"/>
              </a:spcBef>
              <a:buNone/>
              <a:defRPr/>
            </a:pPr>
            <a:endParaRPr lang="en-US" sz="1350" dirty="0">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5586057-C32A-A690-19BC-6C5ED5D56097}"/>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12</a:t>
            </a:fld>
            <a:endParaRPr lang="en-US" dirty="0"/>
          </a:p>
        </p:txBody>
      </p:sp>
      <p:sp>
        <p:nvSpPr>
          <p:cNvPr id="2" name="Rectangle 1">
            <a:extLst>
              <a:ext uri="{FF2B5EF4-FFF2-40B4-BE49-F238E27FC236}">
                <a16:creationId xmlns:a16="http://schemas.microsoft.com/office/drawing/2014/main" id="{A7FA385D-DF69-FB3B-D4B8-1863807836C3}"/>
              </a:ext>
            </a:extLst>
          </p:cNvPr>
          <p:cNvSpPr/>
          <p:nvPr/>
        </p:nvSpPr>
        <p:spPr>
          <a:xfrm>
            <a:off x="7325032" y="481781"/>
            <a:ext cx="1190318" cy="47786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54779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a:extLst>
            <a:ext uri="{FF2B5EF4-FFF2-40B4-BE49-F238E27FC236}">
              <a16:creationId xmlns:a16="http://schemas.microsoft.com/office/drawing/2014/main" id="{21C02DF2-6750-2675-A878-725B57D0D3B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E86A16-97F4-8D1A-7C05-837118BA4F27}"/>
              </a:ext>
            </a:extLst>
          </p:cNvPr>
          <p:cNvSpPr>
            <a:spLocks noGrp="1"/>
          </p:cNvSpPr>
          <p:nvPr>
            <p:ph type="sldNum" sz="quarter" idx="12"/>
          </p:nvPr>
        </p:nvSpPr>
        <p:spPr/>
        <p:txBody>
          <a:bodyPr/>
          <a:lstStyle/>
          <a:p>
            <a:fld id="{9848125F-0770-E640-BECC-7D4454C589D2}" type="slidenum">
              <a:rPr lang="en-US" smtClean="0"/>
              <a:t>13</a:t>
            </a:fld>
            <a:endParaRPr lang="en-US" dirty="0"/>
          </a:p>
        </p:txBody>
      </p:sp>
      <p:sp>
        <p:nvSpPr>
          <p:cNvPr id="4" name="Google Shape;425;p47">
            <a:extLst>
              <a:ext uri="{FF2B5EF4-FFF2-40B4-BE49-F238E27FC236}">
                <a16:creationId xmlns:a16="http://schemas.microsoft.com/office/drawing/2014/main" id="{54522E32-CB70-192E-2E5A-CD982C29E850}"/>
              </a:ext>
            </a:extLst>
          </p:cNvPr>
          <p:cNvSpPr txBox="1"/>
          <p:nvPr/>
        </p:nvSpPr>
        <p:spPr>
          <a:xfrm>
            <a:off x="819600" y="2874901"/>
            <a:ext cx="6800400" cy="646300"/>
          </a:xfrm>
          <a:prstGeom prst="rect">
            <a:avLst/>
          </a:prstGeom>
          <a:noFill/>
          <a:ln>
            <a:noFill/>
          </a:ln>
        </p:spPr>
        <p:txBody>
          <a:bodyPr spcFirstLastPara="1" wrap="square" lIns="91425" tIns="91425" rIns="91425" bIns="91425" anchor="t" anchorCtr="0">
            <a:spAutoFit/>
          </a:bodyPr>
          <a:lstStyle/>
          <a:p>
            <a:r>
              <a:rPr lang="en-US" sz="3000" b="1" dirty="0">
                <a:latin typeface="Montserrat" pitchFamily="2" charset="77"/>
              </a:rPr>
              <a:t>THE PHILIPPINES</a:t>
            </a:r>
          </a:p>
        </p:txBody>
      </p:sp>
      <p:sp>
        <p:nvSpPr>
          <p:cNvPr id="3" name="Rectangle 2">
            <a:extLst>
              <a:ext uri="{FF2B5EF4-FFF2-40B4-BE49-F238E27FC236}">
                <a16:creationId xmlns:a16="http://schemas.microsoft.com/office/drawing/2014/main" id="{3C7DAE13-0F13-BF13-EDB2-E31289CDB1FF}"/>
              </a:ext>
            </a:extLst>
          </p:cNvPr>
          <p:cNvSpPr/>
          <p:nvPr/>
        </p:nvSpPr>
        <p:spPr>
          <a:xfrm>
            <a:off x="4000500" y="5403850"/>
            <a:ext cx="1193800" cy="3429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403167A5-48BD-B7FF-11C9-F3EA0CA47CE5}"/>
              </a:ext>
            </a:extLst>
          </p:cNvPr>
          <p:cNvSpPr/>
          <p:nvPr/>
        </p:nvSpPr>
        <p:spPr>
          <a:xfrm>
            <a:off x="3883742" y="6076335"/>
            <a:ext cx="1494503" cy="511278"/>
          </a:xfrm>
          <a:prstGeom prst="rect">
            <a:avLst/>
          </a:prstGeom>
          <a:solidFill>
            <a:srgbClr val="92D05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65229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771525" y="2332700"/>
            <a:ext cx="1971675" cy="1910443"/>
          </a:xfrm>
          <a:prstGeom prst="rect">
            <a:avLst/>
          </a:prstGeom>
          <a:noFill/>
        </p:spPr>
        <p:txBody>
          <a:bodyPr spcFirstLastPara="1" vert="horz" lIns="68580" tIns="34290" rIns="68580" bIns="34290" rtlCol="0" anchor="ctr" anchorCtr="0">
            <a:normAutofit/>
          </a:bodyPr>
          <a:lstStyle/>
          <a:p>
            <a:pPr algn="ctr">
              <a:lnSpc>
                <a:spcPct val="90000"/>
              </a:lnSpc>
              <a:spcBef>
                <a:spcPct val="0"/>
              </a:spcBef>
              <a:spcAft>
                <a:spcPts val="450"/>
              </a:spcAft>
              <a:buClr>
                <a:srgbClr val="A3A6A9"/>
              </a:buClr>
              <a:buSzPts val="1800"/>
            </a:pPr>
            <a:r>
              <a:rPr lang="en-US" sz="2700" b="1" dirty="0">
                <a:solidFill>
                  <a:srgbClr val="FFFFFF"/>
                </a:solidFill>
                <a:latin typeface="+mj-lt"/>
                <a:ea typeface="+mj-ea"/>
                <a:cs typeface="+mj-cs"/>
                <a:sym typeface="Arial"/>
              </a:rPr>
              <a:t>Respondent Status of Employment</a:t>
            </a:r>
            <a:endParaRPr lang="en-US" sz="2700" dirty="0">
              <a:solidFill>
                <a:srgbClr val="FFFFFF"/>
              </a:solidFill>
              <a:latin typeface="+mj-lt"/>
              <a:ea typeface="+mj-ea"/>
              <a:cs typeface="+mj-cs"/>
              <a:sym typeface="Arial"/>
            </a:endParaRPr>
          </a:p>
        </p:txBody>
      </p:sp>
      <p:pic>
        <p:nvPicPr>
          <p:cNvPr id="2" name="Picture 1" descr="A pie chart with numbers and a few words&#10;&#10;Description automatically generated">
            <a:extLst>
              <a:ext uri="{FF2B5EF4-FFF2-40B4-BE49-F238E27FC236}">
                <a16:creationId xmlns:a16="http://schemas.microsoft.com/office/drawing/2014/main" id="{01A51B6E-3DF9-39D9-6C87-1E264BCC7E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9" t="20117" r="7051"/>
          <a:stretch/>
        </p:blipFill>
        <p:spPr bwMode="auto">
          <a:xfrm>
            <a:off x="250723" y="1819977"/>
            <a:ext cx="5585567" cy="2285179"/>
          </a:xfrm>
          <a:prstGeom prst="rect">
            <a:avLst/>
          </a:prstGeom>
          <a:noFill/>
          <a:extLst>
            <a:ext uri="{53640926-AAD7-44D8-BBD7-CCE9431645EC}">
              <a14:shadowObscured xmlns:a14="http://schemas.microsoft.com/office/drawing/2010/main"/>
            </a:ext>
          </a:extLst>
        </p:spPr>
      </p:pic>
      <p:sp>
        <p:nvSpPr>
          <p:cNvPr id="5" name="Slide Number Placeholder 4">
            <a:extLst>
              <a:ext uri="{FF2B5EF4-FFF2-40B4-BE49-F238E27FC236}">
                <a16:creationId xmlns:a16="http://schemas.microsoft.com/office/drawing/2014/main" id="{4DF7BA57-503F-15C1-C92E-97DD2BBCD9B9}"/>
              </a:ext>
            </a:extLst>
          </p:cNvPr>
          <p:cNvSpPr>
            <a:spLocks noGrp="1"/>
          </p:cNvSpPr>
          <p:nvPr>
            <p:ph type="sldNum" sz="quarter" idx="12"/>
          </p:nvPr>
        </p:nvSpPr>
        <p:spPr>
          <a:xfrm>
            <a:off x="8275638" y="5624513"/>
            <a:ext cx="385762" cy="273844"/>
          </a:xfrm>
        </p:spPr>
        <p:txBody>
          <a:bodyPr vert="horz" lIns="68580" tIns="34290" rIns="68580" bIns="34290" rtlCol="0" anchor="ctr">
            <a:normAutofit/>
          </a:bodyPr>
          <a:lstStyle/>
          <a:p>
            <a:pPr>
              <a:spcAft>
                <a:spcPts val="450"/>
              </a:spcAft>
            </a:pPr>
            <a:fld id="{9848125F-0770-E640-BECC-7D4454C589D2}" type="slidenum">
              <a:rPr lang="en-US">
                <a:solidFill>
                  <a:schemeClr val="tx1">
                    <a:alpha val="80000"/>
                  </a:schemeClr>
                </a:solidFill>
              </a:rPr>
              <a:pPr>
                <a:spcAft>
                  <a:spcPts val="450"/>
                </a:spcAft>
              </a:pPr>
              <a:t>14</a:t>
            </a:fld>
            <a:endParaRPr lang="en-US" dirty="0">
              <a:solidFill>
                <a:schemeClr val="tx1">
                  <a:alpha val="80000"/>
                </a:schemeClr>
              </a:solidFill>
            </a:endParaRPr>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sp>
        <p:nvSpPr>
          <p:cNvPr id="6" name="TextBox 5">
            <a:extLst>
              <a:ext uri="{FF2B5EF4-FFF2-40B4-BE49-F238E27FC236}">
                <a16:creationId xmlns:a16="http://schemas.microsoft.com/office/drawing/2014/main" id="{B363F48D-0C56-5E9B-C2BB-E1353560AB5E}"/>
              </a:ext>
            </a:extLst>
          </p:cNvPr>
          <p:cNvSpPr txBox="1"/>
          <p:nvPr/>
        </p:nvSpPr>
        <p:spPr>
          <a:xfrm>
            <a:off x="575187" y="4243143"/>
            <a:ext cx="4572000" cy="970394"/>
          </a:xfrm>
          <a:prstGeom prst="rect">
            <a:avLst/>
          </a:prstGeom>
          <a:noFill/>
        </p:spPr>
        <p:txBody>
          <a:bodyPr wrap="square">
            <a:spAutoFit/>
          </a:bodyPr>
          <a:lstStyle/>
          <a:p>
            <a:pPr marL="685800">
              <a:lnSpc>
                <a:spcPct val="107000"/>
              </a:lnSpc>
            </a:pPr>
            <a:r>
              <a:rPr lang="en-PH" sz="1350" dirty="0">
                <a:latin typeface="Cambria" panose="02040503050406030204" pitchFamily="18" charset="0"/>
                <a:ea typeface="Calibri" panose="020F0502020204030204" pitchFamily="34" charset="0"/>
                <a:cs typeface="Times New Roman" panose="02020603050405020304" pitchFamily="18" charset="0"/>
              </a:rPr>
              <a:t>Employed - 41</a:t>
            </a:r>
            <a:endParaRPr lang="id-ID" sz="1200" dirty="0">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en-PH" sz="1350" dirty="0">
                <a:latin typeface="Cambria" panose="02040503050406030204" pitchFamily="18" charset="0"/>
                <a:ea typeface="Calibri" panose="020F0502020204030204" pitchFamily="34" charset="0"/>
                <a:cs typeface="Times New Roman" panose="02020603050405020304" pitchFamily="18" charset="0"/>
              </a:rPr>
              <a:t>Currently unemployed, but had a previous job - 17 </a:t>
            </a:r>
            <a:endParaRPr lang="id-ID" sz="1200" dirty="0">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en-PH" sz="1350" dirty="0">
                <a:latin typeface="Cambria" panose="02040503050406030204" pitchFamily="18" charset="0"/>
                <a:ea typeface="Calibri" panose="020F0502020204030204" pitchFamily="34" charset="0"/>
                <a:cs typeface="Times New Roman" panose="02020603050405020304" pitchFamily="18" charset="0"/>
              </a:rPr>
              <a:t>Have never been employed – 8</a:t>
            </a:r>
            <a:endParaRPr lang="id-ID" sz="1200" dirty="0">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spcAft>
                <a:spcPts val="600"/>
              </a:spcAft>
            </a:pPr>
            <a:r>
              <a:rPr lang="en-PH" sz="1350" dirty="0">
                <a:latin typeface="Cambria" panose="02040503050406030204" pitchFamily="18" charset="0"/>
                <a:ea typeface="Calibri" panose="020F0502020204030204" pitchFamily="34" charset="0"/>
                <a:cs typeface="Times New Roman" panose="02020603050405020304" pitchFamily="18" charset="0"/>
              </a:rPr>
              <a:t>TOTAL - 66</a:t>
            </a:r>
            <a:endParaRPr lang="id-ID"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B25D824-F66D-6253-4E15-22737609D03C}"/>
              </a:ext>
            </a:extLst>
          </p:cNvPr>
          <p:cNvSpPr/>
          <p:nvPr/>
        </p:nvSpPr>
        <p:spPr>
          <a:xfrm>
            <a:off x="7315200" y="521110"/>
            <a:ext cx="1346200" cy="43853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
        <p:nvSpPr>
          <p:cNvPr id="7" name="Google Shape;256;p39">
            <a:extLst>
              <a:ext uri="{FF2B5EF4-FFF2-40B4-BE49-F238E27FC236}">
                <a16:creationId xmlns:a16="http://schemas.microsoft.com/office/drawing/2014/main" id="{D86FF3CF-F56E-F7EB-B986-043DD0A670FC}"/>
              </a:ext>
            </a:extLst>
          </p:cNvPr>
          <p:cNvSpPr txBox="1"/>
          <p:nvPr/>
        </p:nvSpPr>
        <p:spPr>
          <a:xfrm>
            <a:off x="5836290" y="1894786"/>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Respondent Status of Employment </a:t>
            </a:r>
            <a:endParaRPr lang="en-US" sz="4050" dirty="0">
              <a:latin typeface="+mj-lt"/>
              <a:ea typeface="+mj-ea"/>
              <a:cs typeface="+mj-cs"/>
              <a:sym typeface="Arial"/>
            </a:endParaRPr>
          </a:p>
        </p:txBody>
      </p:sp>
    </p:spTree>
    <p:extLst>
      <p:ext uri="{BB962C8B-B14F-4D97-AF65-F5344CB8AC3E}">
        <p14:creationId xmlns:p14="http://schemas.microsoft.com/office/powerpoint/2010/main" val="2218052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95D80FDF-1EE3-FAAD-AD35-DD372726031E}"/>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2E8A06AA-E4C5-FDDA-9D38-EB76B0C90463}"/>
              </a:ext>
            </a:extLst>
          </p:cNvPr>
          <p:cNvSpPr txBox="1"/>
          <p:nvPr/>
        </p:nvSpPr>
        <p:spPr>
          <a:xfrm>
            <a:off x="5658496" y="1462023"/>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Respondent profile: Age &amp; Gender </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CB6F04A1-0804-376F-71BB-7E28B962BD53}"/>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15</a:t>
            </a:fld>
            <a:endParaRPr lang="en-US" sz="4950" dirty="0">
              <a:solidFill>
                <a:srgbClr val="FFFFFF"/>
              </a:solidFill>
            </a:endParaRPr>
          </a:p>
        </p:txBody>
      </p:sp>
      <p:sp>
        <p:nvSpPr>
          <p:cNvPr id="3" name="Content Placeholder 2">
            <a:extLst>
              <a:ext uri="{FF2B5EF4-FFF2-40B4-BE49-F238E27FC236}">
                <a16:creationId xmlns:a16="http://schemas.microsoft.com/office/drawing/2014/main" id="{BB55FF69-965E-12E0-0CCE-7D4AB920C7A2}"/>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7" name="Table 6">
            <a:extLst>
              <a:ext uri="{FF2B5EF4-FFF2-40B4-BE49-F238E27FC236}">
                <a16:creationId xmlns:a16="http://schemas.microsoft.com/office/drawing/2014/main" id="{57D454F0-B091-BE43-1169-6FC784341AB5}"/>
              </a:ext>
            </a:extLst>
          </p:cNvPr>
          <p:cNvGraphicFramePr>
            <a:graphicFrameLocks noGrp="1"/>
          </p:cNvGraphicFramePr>
          <p:nvPr>
            <p:extLst>
              <p:ext uri="{D42A27DB-BD31-4B8C-83A1-F6EECF244321}">
                <p14:modId xmlns:p14="http://schemas.microsoft.com/office/powerpoint/2010/main" val="3183144865"/>
              </p:ext>
            </p:extLst>
          </p:nvPr>
        </p:nvGraphicFramePr>
        <p:xfrm>
          <a:off x="897567" y="2162897"/>
          <a:ext cx="1725292" cy="1307989"/>
        </p:xfrm>
        <a:graphic>
          <a:graphicData uri="http://schemas.openxmlformats.org/drawingml/2006/table">
            <a:tbl>
              <a:tblPr firstRow="1" firstCol="1" lastRow="1" lastCol="1" bandRow="1" bandCol="1"/>
              <a:tblGrid>
                <a:gridCol w="735962">
                  <a:extLst>
                    <a:ext uri="{9D8B030D-6E8A-4147-A177-3AD203B41FA5}">
                      <a16:colId xmlns:a16="http://schemas.microsoft.com/office/drawing/2014/main" val="693765326"/>
                    </a:ext>
                  </a:extLst>
                </a:gridCol>
                <a:gridCol w="989330">
                  <a:extLst>
                    <a:ext uri="{9D8B030D-6E8A-4147-A177-3AD203B41FA5}">
                      <a16:colId xmlns:a16="http://schemas.microsoft.com/office/drawing/2014/main" val="1446376603"/>
                    </a:ext>
                  </a:extLst>
                </a:gridCol>
              </a:tblGrid>
              <a:tr h="211100">
                <a:tc>
                  <a:txBody>
                    <a:bodyPr/>
                    <a:lstStyle/>
                    <a:p>
                      <a:pPr marL="256032" algn="l" fontAlgn="t">
                        <a:spcBef>
                          <a:spcPts val="105"/>
                        </a:spcBef>
                      </a:pPr>
                      <a:r>
                        <a:rPr lang="en-US" sz="1100" b="1" i="0" u="none" strike="noStrike" spc="-25"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Age</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173736" algn="l" fontAlgn="t">
                        <a:spcBef>
                          <a:spcPts val="105"/>
                        </a:spcBef>
                      </a:pPr>
                      <a:r>
                        <a:rPr lang="en-US" sz="11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Philippines</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3364977954"/>
                  </a:ext>
                </a:extLst>
              </a:tr>
              <a:tr h="212981">
                <a:tc>
                  <a:txBody>
                    <a:bodyPr/>
                    <a:lstStyle/>
                    <a:p>
                      <a:pPr marL="256032" algn="l" fontAlgn="t">
                        <a:lnSpc>
                          <a:spcPts val="134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&lt;25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0" marR="82296" algn="ctr" fontAlgn="t">
                        <a:lnSpc>
                          <a:spcPts val="1345"/>
                        </a:lnSpc>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2405026309"/>
                  </a:ext>
                </a:extLst>
              </a:tr>
              <a:tr h="222388">
                <a:tc>
                  <a:txBody>
                    <a:bodyPr/>
                    <a:lstStyle/>
                    <a:p>
                      <a:pPr marL="256032" algn="l" fontAlgn="t">
                        <a:lnSpc>
                          <a:spcPts val="1385"/>
                        </a:lnSpc>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 marR="82296" algn="ctr" fontAlgn="t">
                        <a:lnSpc>
                          <a:spcPts val="138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44</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519756894"/>
                  </a:ext>
                </a:extLst>
              </a:tr>
              <a:tr h="226151">
                <a:tc>
                  <a:txBody>
                    <a:bodyPr/>
                    <a:lstStyle/>
                    <a:p>
                      <a:pPr marL="256032" algn="l" fontAlgn="t">
                        <a:spcBef>
                          <a:spcPts val="30"/>
                        </a:spcBef>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 marR="82296" algn="ctr" fontAlgn="t">
                        <a:spcBef>
                          <a:spcPts val="30"/>
                        </a:spcBef>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13</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6209753"/>
                  </a:ext>
                </a:extLst>
              </a:tr>
              <a:tr h="222388">
                <a:tc>
                  <a:txBody>
                    <a:bodyPr/>
                    <a:lstStyle/>
                    <a:p>
                      <a:pPr marL="256032" algn="l" fontAlgn="t">
                        <a:lnSpc>
                          <a:spcPts val="1365"/>
                        </a:lnSpc>
                        <a:spcBef>
                          <a:spcPts val="65"/>
                        </a:spcBef>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&gt;45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0" marR="82296" algn="ctr" fontAlgn="t">
                        <a:lnSpc>
                          <a:spcPts val="1365"/>
                        </a:lnSpc>
                        <a:spcBef>
                          <a:spcPts val="65"/>
                        </a:spcBef>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02787257"/>
                  </a:ext>
                </a:extLst>
              </a:tr>
              <a:tr h="212981">
                <a:tc>
                  <a:txBody>
                    <a:bodyPr/>
                    <a:lstStyle/>
                    <a:p>
                      <a:pPr marL="256032" algn="l" fontAlgn="t">
                        <a:lnSpc>
                          <a:spcPts val="1335"/>
                        </a:lnSpc>
                        <a:spcBef>
                          <a:spcPts val="105"/>
                        </a:spcBef>
                      </a:pPr>
                      <a:r>
                        <a:rPr lang="en-US" sz="12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L="9144" marR="91440" algn="ctr" fontAlgn="t">
                        <a:lnSpc>
                          <a:spcPts val="1335"/>
                        </a:lnSpc>
                        <a:spcBef>
                          <a:spcPts val="105"/>
                        </a:spcBef>
                      </a:pPr>
                      <a:r>
                        <a:rPr lang="en-US" sz="12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66</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941494776"/>
                  </a:ext>
                </a:extLst>
              </a:tr>
            </a:tbl>
          </a:graphicData>
        </a:graphic>
      </p:graphicFrame>
      <p:graphicFrame>
        <p:nvGraphicFramePr>
          <p:cNvPr id="9" name="Table 8">
            <a:extLst>
              <a:ext uri="{FF2B5EF4-FFF2-40B4-BE49-F238E27FC236}">
                <a16:creationId xmlns:a16="http://schemas.microsoft.com/office/drawing/2014/main" id="{5623C795-3131-5D0F-64E9-2AEAC6EFB9CE}"/>
              </a:ext>
            </a:extLst>
          </p:cNvPr>
          <p:cNvGraphicFramePr>
            <a:graphicFrameLocks noGrp="1"/>
          </p:cNvGraphicFramePr>
          <p:nvPr>
            <p:extLst>
              <p:ext uri="{D42A27DB-BD31-4B8C-83A1-F6EECF244321}">
                <p14:modId xmlns:p14="http://schemas.microsoft.com/office/powerpoint/2010/main" val="3370583434"/>
              </p:ext>
            </p:extLst>
          </p:nvPr>
        </p:nvGraphicFramePr>
        <p:xfrm>
          <a:off x="3485505" y="3415223"/>
          <a:ext cx="1810644" cy="1307989"/>
        </p:xfrm>
        <a:graphic>
          <a:graphicData uri="http://schemas.openxmlformats.org/drawingml/2006/table">
            <a:tbl>
              <a:tblPr firstRow="1" firstCol="1" lastRow="1" lastCol="1" bandRow="1" bandCol="1"/>
              <a:tblGrid>
                <a:gridCol w="852086">
                  <a:extLst>
                    <a:ext uri="{9D8B030D-6E8A-4147-A177-3AD203B41FA5}">
                      <a16:colId xmlns:a16="http://schemas.microsoft.com/office/drawing/2014/main" val="1621810457"/>
                    </a:ext>
                  </a:extLst>
                </a:gridCol>
                <a:gridCol w="958558">
                  <a:extLst>
                    <a:ext uri="{9D8B030D-6E8A-4147-A177-3AD203B41FA5}">
                      <a16:colId xmlns:a16="http://schemas.microsoft.com/office/drawing/2014/main" val="2016201879"/>
                    </a:ext>
                  </a:extLst>
                </a:gridCol>
              </a:tblGrid>
              <a:tr h="251295">
                <a:tc>
                  <a:txBody>
                    <a:bodyPr/>
                    <a:lstStyle/>
                    <a:p>
                      <a:pPr marL="256032" algn="l"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Gender</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73152" marR="82296" algn="ctr"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Philippines</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2602710277"/>
                  </a:ext>
                </a:extLst>
              </a:tr>
              <a:tr h="253535">
                <a:tc>
                  <a:txBody>
                    <a:bodyPr/>
                    <a:lstStyle/>
                    <a:p>
                      <a:pPr marL="256032" algn="l" fontAlgn="t">
                        <a:lnSpc>
                          <a:spcPts val="1345"/>
                        </a:lnSpc>
                      </a:pPr>
                      <a:r>
                        <a:rPr lang="en-US" sz="1100" b="0" i="0" u="none" strike="noStrike" spc="-2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 marR="82296" algn="ctr" fontAlgn="t">
                        <a:lnSpc>
                          <a:spcPts val="1345"/>
                        </a:lnSpc>
                      </a:pPr>
                      <a:r>
                        <a:rPr lang="en-US" sz="11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39</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49376198"/>
                  </a:ext>
                </a:extLst>
              </a:tr>
              <a:tr h="264733">
                <a:tc>
                  <a:txBody>
                    <a:bodyPr/>
                    <a:lstStyle/>
                    <a:p>
                      <a:pPr marL="256032" algn="l" fontAlgn="t">
                        <a:lnSpc>
                          <a:spcPts val="1385"/>
                        </a:lnSpc>
                      </a:pPr>
                      <a:r>
                        <a:rPr lang="en-US" sz="1100" b="0"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Female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 marR="82296" algn="ctr" fontAlgn="t">
                        <a:lnSpc>
                          <a:spcPts val="1385"/>
                        </a:lnSpc>
                      </a:pPr>
                      <a:r>
                        <a:rPr lang="en-US" sz="11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26</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74367837"/>
                  </a:ext>
                </a:extLst>
              </a:tr>
              <a:tr h="269213">
                <a:tc>
                  <a:txBody>
                    <a:bodyPr/>
                    <a:lstStyle/>
                    <a:p>
                      <a:pPr marL="256032" algn="l" fontAlgn="t">
                        <a:spcBef>
                          <a:spcPts val="3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Other</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 marR="91440" algn="ctr" fontAlgn="t">
                        <a:spcBef>
                          <a:spcPts val="30"/>
                        </a:spcBef>
                      </a:pPr>
                      <a:r>
                        <a:rPr lang="en-US" sz="11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01</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039308154"/>
                  </a:ext>
                </a:extLst>
              </a:tr>
              <a:tr h="269213">
                <a:tc>
                  <a:txBody>
                    <a:bodyPr/>
                    <a:lstStyle/>
                    <a:p>
                      <a:pPr marL="256032" algn="l" fontAlgn="t">
                        <a:spcBef>
                          <a:spcPts val="1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L="9144" marR="91440" algn="ctr" fontAlgn="t">
                        <a:spcBef>
                          <a:spcPts val="10"/>
                        </a:spcBef>
                      </a:pPr>
                      <a:r>
                        <a:rPr lang="en-US" sz="11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66</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357440792"/>
                  </a:ext>
                </a:extLst>
              </a:tr>
            </a:tbl>
          </a:graphicData>
        </a:graphic>
      </p:graphicFrame>
      <p:sp>
        <p:nvSpPr>
          <p:cNvPr id="2" name="Rectangle 1">
            <a:extLst>
              <a:ext uri="{FF2B5EF4-FFF2-40B4-BE49-F238E27FC236}">
                <a16:creationId xmlns:a16="http://schemas.microsoft.com/office/drawing/2014/main" id="{A5C42302-F3F5-AD3B-349E-C2F2AABE5005}"/>
              </a:ext>
            </a:extLst>
          </p:cNvPr>
          <p:cNvSpPr/>
          <p:nvPr/>
        </p:nvSpPr>
        <p:spPr>
          <a:xfrm>
            <a:off x="7354529" y="511277"/>
            <a:ext cx="1261787" cy="35396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4249781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999FE246-BFCC-D676-4A69-DF33F7C39631}"/>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A4796964-3E20-BE90-57B3-8BBFEE1695EE}"/>
              </a:ext>
            </a:extLst>
          </p:cNvPr>
          <p:cNvSpPr txBox="1"/>
          <p:nvPr/>
        </p:nvSpPr>
        <p:spPr>
          <a:xfrm>
            <a:off x="5470819" y="2386741"/>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Education Qualification</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C1971F2C-651E-2256-D06B-61620B4AA485}"/>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16</a:t>
            </a:fld>
            <a:endParaRPr lang="en-US" sz="4950" dirty="0">
              <a:solidFill>
                <a:srgbClr val="FFFFFF"/>
              </a:solidFill>
            </a:endParaRPr>
          </a:p>
        </p:txBody>
      </p:sp>
      <p:sp>
        <p:nvSpPr>
          <p:cNvPr id="3" name="Content Placeholder 2">
            <a:extLst>
              <a:ext uri="{FF2B5EF4-FFF2-40B4-BE49-F238E27FC236}">
                <a16:creationId xmlns:a16="http://schemas.microsoft.com/office/drawing/2014/main" id="{E67EA0C5-4889-2061-B4C9-3B29A3D49762}"/>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pSp>
        <p:nvGrpSpPr>
          <p:cNvPr id="27" name="Group 26">
            <a:extLst>
              <a:ext uri="{FF2B5EF4-FFF2-40B4-BE49-F238E27FC236}">
                <a16:creationId xmlns:a16="http://schemas.microsoft.com/office/drawing/2014/main" id="{8DC4DE10-8BB6-F7A4-8EAE-366DF689F615}"/>
              </a:ext>
            </a:extLst>
          </p:cNvPr>
          <p:cNvGrpSpPr>
            <a:grpSpLocks/>
          </p:cNvGrpSpPr>
          <p:nvPr/>
        </p:nvGrpSpPr>
        <p:grpSpPr>
          <a:xfrm>
            <a:off x="938249" y="2084107"/>
            <a:ext cx="3732073" cy="1707900"/>
            <a:chOff x="0" y="0"/>
            <a:chExt cx="2881546" cy="1710254"/>
          </a:xfrm>
        </p:grpSpPr>
        <p:pic>
          <p:nvPicPr>
            <p:cNvPr id="28" name="Image 266">
              <a:extLst>
                <a:ext uri="{FF2B5EF4-FFF2-40B4-BE49-F238E27FC236}">
                  <a16:creationId xmlns:a16="http://schemas.microsoft.com/office/drawing/2014/main" id="{3A329A5C-44AE-979E-CE62-1B6891EA1C96}"/>
                </a:ext>
              </a:extLst>
            </p:cNvPr>
            <p:cNvPicPr/>
            <p:nvPr/>
          </p:nvPicPr>
          <p:blipFill>
            <a:blip r:embed="rId3" cstate="print"/>
            <a:stretch>
              <a:fillRect/>
            </a:stretch>
          </p:blipFill>
          <p:spPr>
            <a:xfrm>
              <a:off x="0" y="0"/>
              <a:ext cx="2881546" cy="1710254"/>
            </a:xfrm>
            <a:prstGeom prst="rect">
              <a:avLst/>
            </a:prstGeom>
          </p:spPr>
        </p:pic>
        <p:sp>
          <p:nvSpPr>
            <p:cNvPr id="29" name="Textbox 267">
              <a:extLst>
                <a:ext uri="{FF2B5EF4-FFF2-40B4-BE49-F238E27FC236}">
                  <a16:creationId xmlns:a16="http://schemas.microsoft.com/office/drawing/2014/main" id="{6A26767F-C2BC-967C-32B0-62B5C34EBCAC}"/>
                </a:ext>
              </a:extLst>
            </p:cNvPr>
            <p:cNvSpPr txBox="1"/>
            <p:nvPr/>
          </p:nvSpPr>
          <p:spPr>
            <a:xfrm>
              <a:off x="967973" y="191579"/>
              <a:ext cx="287655" cy="170815"/>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14%</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30" name="Textbox 268">
              <a:extLst>
                <a:ext uri="{FF2B5EF4-FFF2-40B4-BE49-F238E27FC236}">
                  <a16:creationId xmlns:a16="http://schemas.microsoft.com/office/drawing/2014/main" id="{17BC097F-205D-EACC-DAA5-107FF6497803}"/>
                </a:ext>
              </a:extLst>
            </p:cNvPr>
            <p:cNvSpPr txBox="1"/>
            <p:nvPr/>
          </p:nvSpPr>
          <p:spPr>
            <a:xfrm>
              <a:off x="1313879" y="847470"/>
              <a:ext cx="363378" cy="276315"/>
            </a:xfrm>
            <a:prstGeom prst="rect">
              <a:avLst/>
            </a:prstGeom>
          </p:spPr>
          <p:txBody>
            <a:bodyPr wrap="square" lIns="0" tIns="0" rIns="0" bIns="0" rtlCol="0">
              <a:noAutofit/>
            </a:bodyPr>
            <a:lstStyle/>
            <a:p>
              <a:r>
                <a:rPr lang="en-US" sz="825" spc="-19" dirty="0">
                  <a:latin typeface="Trebuchet MS" panose="020B0703020202090204" pitchFamily="34" charset="0"/>
                  <a:ea typeface="Trebuchet MS" panose="020B0703020202090204" pitchFamily="34" charset="0"/>
                  <a:cs typeface="Trebuchet MS" panose="020B0703020202090204" pitchFamily="34" charset="0"/>
                </a:rPr>
                <a:t>85%</a:t>
              </a:r>
              <a:endParaRPr lang="en-ID" sz="825" dirty="0">
                <a:latin typeface="Trebuchet MS" panose="020B0703020202090204" pitchFamily="34" charset="0"/>
                <a:ea typeface="Trebuchet MS" panose="020B0703020202090204" pitchFamily="34" charset="0"/>
                <a:cs typeface="Trebuchet MS" panose="020B0703020202090204" pitchFamily="34" charset="0"/>
              </a:endParaRPr>
            </a:p>
          </p:txBody>
        </p:sp>
      </p:grpSp>
      <p:graphicFrame>
        <p:nvGraphicFramePr>
          <p:cNvPr id="43" name="Table 42">
            <a:extLst>
              <a:ext uri="{FF2B5EF4-FFF2-40B4-BE49-F238E27FC236}">
                <a16:creationId xmlns:a16="http://schemas.microsoft.com/office/drawing/2014/main" id="{4A053F0C-438B-D987-BD53-0337203EB8FA}"/>
              </a:ext>
            </a:extLst>
          </p:cNvPr>
          <p:cNvGraphicFramePr>
            <a:graphicFrameLocks noGrp="1"/>
          </p:cNvGraphicFramePr>
          <p:nvPr>
            <p:extLst>
              <p:ext uri="{D42A27DB-BD31-4B8C-83A1-F6EECF244321}">
                <p14:modId xmlns:p14="http://schemas.microsoft.com/office/powerpoint/2010/main" val="893886226"/>
              </p:ext>
            </p:extLst>
          </p:nvPr>
        </p:nvGraphicFramePr>
        <p:xfrm>
          <a:off x="1197317" y="4427373"/>
          <a:ext cx="2715921" cy="1039360"/>
        </p:xfrm>
        <a:graphic>
          <a:graphicData uri="http://schemas.openxmlformats.org/drawingml/2006/table">
            <a:tbl>
              <a:tblPr firstRow="1" bandRow="1">
                <a:tableStyleId>{5C22544A-7EE6-4342-B048-85BDC9FD1C3A}</a:tableStyleId>
              </a:tblPr>
              <a:tblGrid>
                <a:gridCol w="1250833">
                  <a:extLst>
                    <a:ext uri="{9D8B030D-6E8A-4147-A177-3AD203B41FA5}">
                      <a16:colId xmlns:a16="http://schemas.microsoft.com/office/drawing/2014/main" val="99674528"/>
                    </a:ext>
                  </a:extLst>
                </a:gridCol>
                <a:gridCol w="1465088">
                  <a:extLst>
                    <a:ext uri="{9D8B030D-6E8A-4147-A177-3AD203B41FA5}">
                      <a16:colId xmlns:a16="http://schemas.microsoft.com/office/drawing/2014/main" val="1860780501"/>
                    </a:ext>
                  </a:extLst>
                </a:gridCol>
              </a:tblGrid>
              <a:tr h="319803">
                <a:tc>
                  <a:txBody>
                    <a:bodyPr/>
                    <a:lstStyle/>
                    <a:p>
                      <a:endParaRPr lang="en-US" sz="1000" dirty="0"/>
                    </a:p>
                  </a:txBody>
                  <a:tcPr marL="68580" marR="68580" marT="34290" marB="34290"/>
                </a:tc>
                <a:tc>
                  <a:txBody>
                    <a:bodyPr/>
                    <a:lstStyle/>
                    <a:p>
                      <a:r>
                        <a:rPr lang="en-US" sz="900" b="0" dirty="0">
                          <a:solidFill>
                            <a:schemeClr val="tx1"/>
                          </a:solidFill>
                        </a:rPr>
                        <a:t>Bachelor Degree</a:t>
                      </a:r>
                    </a:p>
                  </a:txBody>
                  <a:tcPr marL="68580" marR="68580" marT="34290" marB="34290">
                    <a:solidFill>
                      <a:schemeClr val="bg1"/>
                    </a:solidFill>
                  </a:tcPr>
                </a:tc>
                <a:extLst>
                  <a:ext uri="{0D108BD9-81ED-4DB2-BD59-A6C34878D82A}">
                    <a16:rowId xmlns:a16="http://schemas.microsoft.com/office/drawing/2014/main" val="2414834486"/>
                  </a:ext>
                </a:extLst>
              </a:tr>
              <a:tr h="319803">
                <a:tc>
                  <a:txBody>
                    <a:bodyPr/>
                    <a:lstStyle/>
                    <a:p>
                      <a:endParaRPr lang="en-US" sz="1000" dirty="0"/>
                    </a:p>
                  </a:txBody>
                  <a:tcPr marL="68580" marR="68580" marT="34290" marB="34290">
                    <a:solidFill>
                      <a:srgbClr val="FF0000"/>
                    </a:solidFill>
                  </a:tcPr>
                </a:tc>
                <a:tc>
                  <a:txBody>
                    <a:bodyPr/>
                    <a:lstStyle/>
                    <a:p>
                      <a:r>
                        <a:rPr lang="en-US" sz="900" dirty="0"/>
                        <a:t>Master Degree</a:t>
                      </a:r>
                    </a:p>
                  </a:txBody>
                  <a:tcPr marL="68580" marR="68580" marT="34290" marB="34290">
                    <a:solidFill>
                      <a:schemeClr val="bg1"/>
                    </a:solidFill>
                  </a:tcPr>
                </a:tc>
                <a:extLst>
                  <a:ext uri="{0D108BD9-81ED-4DB2-BD59-A6C34878D82A}">
                    <a16:rowId xmlns:a16="http://schemas.microsoft.com/office/drawing/2014/main" val="3402800395"/>
                  </a:ext>
                </a:extLst>
              </a:tr>
              <a:tr h="399754">
                <a:tc>
                  <a:txBody>
                    <a:bodyPr/>
                    <a:lstStyle/>
                    <a:p>
                      <a:endParaRPr lang="en-US" sz="1000" dirty="0"/>
                    </a:p>
                  </a:txBody>
                  <a:tcPr marL="68580" marR="68580" marT="34290" marB="34290">
                    <a:solidFill>
                      <a:srgbClr val="92D050"/>
                    </a:solidFill>
                  </a:tcPr>
                </a:tc>
                <a:tc>
                  <a:txBody>
                    <a:bodyPr/>
                    <a:lstStyle/>
                    <a:p>
                      <a:r>
                        <a:rPr lang="en-US" sz="900" dirty="0"/>
                        <a:t>Post-Master degree</a:t>
                      </a:r>
                    </a:p>
                  </a:txBody>
                  <a:tcPr marL="68580" marR="68580" marT="34290" marB="34290">
                    <a:solidFill>
                      <a:schemeClr val="bg1"/>
                    </a:solidFill>
                  </a:tcPr>
                </a:tc>
                <a:extLst>
                  <a:ext uri="{0D108BD9-81ED-4DB2-BD59-A6C34878D82A}">
                    <a16:rowId xmlns:a16="http://schemas.microsoft.com/office/drawing/2014/main" val="3364670238"/>
                  </a:ext>
                </a:extLst>
              </a:tr>
            </a:tbl>
          </a:graphicData>
        </a:graphic>
      </p:graphicFrame>
      <p:sp>
        <p:nvSpPr>
          <p:cNvPr id="46" name="Textbox 268">
            <a:extLst>
              <a:ext uri="{FF2B5EF4-FFF2-40B4-BE49-F238E27FC236}">
                <a16:creationId xmlns:a16="http://schemas.microsoft.com/office/drawing/2014/main" id="{6BD098A6-0771-A7F0-096E-6CC6476F31E5}"/>
              </a:ext>
            </a:extLst>
          </p:cNvPr>
          <p:cNvSpPr txBox="1"/>
          <p:nvPr/>
        </p:nvSpPr>
        <p:spPr>
          <a:xfrm>
            <a:off x="1858126" y="2357138"/>
            <a:ext cx="262414" cy="172573"/>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1%</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 name="Rectangle 1">
            <a:extLst>
              <a:ext uri="{FF2B5EF4-FFF2-40B4-BE49-F238E27FC236}">
                <a16:creationId xmlns:a16="http://schemas.microsoft.com/office/drawing/2014/main" id="{379CEEC0-6D5F-AB2C-950E-852DCDEE8E9B}"/>
              </a:ext>
            </a:extLst>
          </p:cNvPr>
          <p:cNvSpPr/>
          <p:nvPr/>
        </p:nvSpPr>
        <p:spPr>
          <a:xfrm>
            <a:off x="7263517" y="530942"/>
            <a:ext cx="1457696" cy="40312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611083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473FFFAD-4E9E-79B6-FF30-14D1A0E2CB32}"/>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ED153E18-F4B8-A9D0-B51A-9F541BD42497}"/>
              </a:ext>
            </a:extLst>
          </p:cNvPr>
          <p:cNvSpPr txBox="1"/>
          <p:nvPr/>
        </p:nvSpPr>
        <p:spPr>
          <a:xfrm>
            <a:off x="449707" y="1367048"/>
            <a:ext cx="3128996" cy="2802405"/>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500" b="1" dirty="0">
                <a:latin typeface="+mj-lt"/>
                <a:ea typeface="+mj-ea"/>
                <a:cs typeface="+mj-cs"/>
                <a:sym typeface="Arial"/>
              </a:rPr>
              <a:t>Employment Sector</a:t>
            </a:r>
            <a:endParaRPr lang="en-US" sz="4500" dirty="0">
              <a:latin typeface="+mj-lt"/>
              <a:ea typeface="+mj-ea"/>
              <a:cs typeface="+mj-cs"/>
              <a:sym typeface="Arial"/>
            </a:endParaRPr>
          </a:p>
        </p:txBody>
      </p:sp>
      <p:pic>
        <p:nvPicPr>
          <p:cNvPr id="2" name="Picture 1">
            <a:extLst>
              <a:ext uri="{FF2B5EF4-FFF2-40B4-BE49-F238E27FC236}">
                <a16:creationId xmlns:a16="http://schemas.microsoft.com/office/drawing/2014/main" id="{1190B93B-F0B0-4E95-1F6D-D2A93183FAED}"/>
              </a:ext>
            </a:extLst>
          </p:cNvPr>
          <p:cNvPicPr>
            <a:picLocks noChangeAspect="1"/>
          </p:cNvPicPr>
          <p:nvPr/>
        </p:nvPicPr>
        <p:blipFill>
          <a:blip r:embed="rId3"/>
          <a:stretch>
            <a:fillRect/>
          </a:stretch>
        </p:blipFill>
        <p:spPr>
          <a:xfrm>
            <a:off x="4570000" y="1275270"/>
            <a:ext cx="3716718" cy="4451160"/>
          </a:xfrm>
          <a:prstGeom prst="rect">
            <a:avLst/>
          </a:prstGeom>
        </p:spPr>
      </p:pic>
      <p:sp>
        <p:nvSpPr>
          <p:cNvPr id="5" name="Slide Number Placeholder 4">
            <a:extLst>
              <a:ext uri="{FF2B5EF4-FFF2-40B4-BE49-F238E27FC236}">
                <a16:creationId xmlns:a16="http://schemas.microsoft.com/office/drawing/2014/main" id="{BA6E3378-8000-33B6-E582-FB9018068A69}"/>
              </a:ext>
            </a:extLst>
          </p:cNvPr>
          <p:cNvSpPr>
            <a:spLocks noGrp="1"/>
          </p:cNvSpPr>
          <p:nvPr>
            <p:ph type="sldNum" sz="quarter" idx="12"/>
          </p:nvPr>
        </p:nvSpPr>
        <p:spPr>
          <a:xfrm>
            <a:off x="6457950" y="5726430"/>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17</a:t>
            </a:fld>
            <a:endParaRPr lang="en-US" dirty="0"/>
          </a:p>
        </p:txBody>
      </p:sp>
      <p:sp>
        <p:nvSpPr>
          <p:cNvPr id="3" name="Content Placeholder 2">
            <a:extLst>
              <a:ext uri="{FF2B5EF4-FFF2-40B4-BE49-F238E27FC236}">
                <a16:creationId xmlns:a16="http://schemas.microsoft.com/office/drawing/2014/main" id="{1C56FAAE-CC9D-5ED0-5B91-17553E3008B2}"/>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sp>
        <p:nvSpPr>
          <p:cNvPr id="4" name="Rectangle 3">
            <a:extLst>
              <a:ext uri="{FF2B5EF4-FFF2-40B4-BE49-F238E27FC236}">
                <a16:creationId xmlns:a16="http://schemas.microsoft.com/office/drawing/2014/main" id="{9C1C3142-9EF6-A25A-9079-F9FC84F2E724}"/>
              </a:ext>
            </a:extLst>
          </p:cNvPr>
          <p:cNvSpPr/>
          <p:nvPr/>
        </p:nvSpPr>
        <p:spPr>
          <a:xfrm>
            <a:off x="7266039" y="521110"/>
            <a:ext cx="1337187" cy="33661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30929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835357" y="3077787"/>
            <a:ext cx="3027251" cy="1790700"/>
          </a:xfrm>
          <a:prstGeom prst="rect">
            <a:avLst/>
          </a:prstGeom>
        </p:spPr>
        <p:txBody>
          <a:bodyPr spcFirstLastPara="1" vert="horz" lIns="68580" tIns="34290" rIns="68580" bIns="34290" rtlCol="0" anchor="t"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Educational Background  </a:t>
            </a:r>
            <a:endParaRPr lang="en-US" sz="4050" dirty="0">
              <a:latin typeface="+mj-lt"/>
              <a:ea typeface="+mj-ea"/>
              <a:cs typeface="+mj-cs"/>
              <a:sym typeface="Arial"/>
            </a:endParaRPr>
          </a:p>
        </p:txBody>
      </p:sp>
      <p:pic>
        <p:nvPicPr>
          <p:cNvPr id="6" name="Picture 5">
            <a:extLst>
              <a:ext uri="{FF2B5EF4-FFF2-40B4-BE49-F238E27FC236}">
                <a16:creationId xmlns:a16="http://schemas.microsoft.com/office/drawing/2014/main" id="{FB1B6062-726B-4392-83FB-FBA1917EC2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565848" y="1357297"/>
            <a:ext cx="3676993" cy="4369133"/>
          </a:xfrm>
          <a:prstGeom prst="rect">
            <a:avLst/>
          </a:prstGeom>
          <a:solidFill>
            <a:srgbClr xmlns:mc="http://schemas.openxmlformats.org/markup-compatibility/2006" xmlns:a14="http://schemas.microsoft.com/office/drawing/2010/main" val="FFFFFF" mc:Ignorable="a14" a14:legacySpreadsheetColorIndex="9"/>
          </a:solidFill>
        </p:spPr>
      </p:pic>
      <p:sp>
        <p:nvSpPr>
          <p:cNvPr id="5" name="Slide Number Placeholder 4">
            <a:extLst>
              <a:ext uri="{FF2B5EF4-FFF2-40B4-BE49-F238E27FC236}">
                <a16:creationId xmlns:a16="http://schemas.microsoft.com/office/drawing/2014/main" id="{4DF7BA57-503F-15C1-C92E-97DD2BBCD9B9}"/>
              </a:ext>
            </a:extLst>
          </p:cNvPr>
          <p:cNvSpPr>
            <a:spLocks noGrp="1"/>
          </p:cNvSpPr>
          <p:nvPr>
            <p:ph type="sldNum" sz="quarter" idx="12"/>
          </p:nvPr>
        </p:nvSpPr>
        <p:spPr>
          <a:xfrm>
            <a:off x="6457950" y="5726430"/>
            <a:ext cx="1403812"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18</a:t>
            </a:fld>
            <a:endParaRPr lang="en-US" dirty="0"/>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sp>
        <p:nvSpPr>
          <p:cNvPr id="2" name="Rectangle 1">
            <a:extLst>
              <a:ext uri="{FF2B5EF4-FFF2-40B4-BE49-F238E27FC236}">
                <a16:creationId xmlns:a16="http://schemas.microsoft.com/office/drawing/2014/main" id="{B9C28C68-0E15-2620-9FC7-2FB542D6B41B}"/>
              </a:ext>
            </a:extLst>
          </p:cNvPr>
          <p:cNvSpPr/>
          <p:nvPr/>
        </p:nvSpPr>
        <p:spPr>
          <a:xfrm>
            <a:off x="7236542" y="540774"/>
            <a:ext cx="1406013" cy="31695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905400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603504" y="3198526"/>
            <a:ext cx="2743540" cy="1339886"/>
          </a:xfrm>
          <a:prstGeom prst="rect">
            <a:avLst/>
          </a:prstGeom>
        </p:spPr>
        <p:txBody>
          <a:bodyPr spcFirstLastPara="1" vert="horz" lIns="68580" tIns="34290" rIns="68580" bIns="34290" rtlCol="0" anchor="t" anchorCtr="0">
            <a:normAutofit/>
          </a:bodyPr>
          <a:lstStyle/>
          <a:p>
            <a:pPr>
              <a:lnSpc>
                <a:spcPct val="90000"/>
              </a:lnSpc>
              <a:spcBef>
                <a:spcPct val="0"/>
              </a:spcBef>
              <a:spcAft>
                <a:spcPts val="450"/>
              </a:spcAft>
              <a:buClr>
                <a:srgbClr val="A3A6A9"/>
              </a:buClr>
              <a:buSzPts val="1800"/>
            </a:pPr>
            <a:r>
              <a:rPr lang="en-US" sz="3000" dirty="0">
                <a:solidFill>
                  <a:schemeClr val="tx2"/>
                </a:solidFill>
                <a:latin typeface="+mj-lt"/>
                <a:ea typeface="+mj-ea"/>
                <a:cs typeface="+mj-cs"/>
                <a:sym typeface="Arial"/>
              </a:rPr>
              <a:t>Courses Completed</a:t>
            </a:r>
          </a:p>
        </p:txBody>
      </p:sp>
      <p:sp>
        <p:nvSpPr>
          <p:cNvPr id="5" name="Slide Number Placeholder 4">
            <a:extLst>
              <a:ext uri="{FF2B5EF4-FFF2-40B4-BE49-F238E27FC236}">
                <a16:creationId xmlns:a16="http://schemas.microsoft.com/office/drawing/2014/main" id="{4DF7BA57-503F-15C1-C92E-97DD2BBCD9B9}"/>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19</a:t>
            </a:fld>
            <a:endParaRPr lang="en-US" dirty="0"/>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6" name="Table 5">
            <a:extLst>
              <a:ext uri="{FF2B5EF4-FFF2-40B4-BE49-F238E27FC236}">
                <a16:creationId xmlns:a16="http://schemas.microsoft.com/office/drawing/2014/main" id="{DDAFF651-CA08-199A-2C5E-89B060D73D1D}"/>
              </a:ext>
            </a:extLst>
          </p:cNvPr>
          <p:cNvGraphicFramePr>
            <a:graphicFrameLocks noGrp="1"/>
          </p:cNvGraphicFramePr>
          <p:nvPr>
            <p:extLst>
              <p:ext uri="{D42A27DB-BD31-4B8C-83A1-F6EECF244321}">
                <p14:modId xmlns:p14="http://schemas.microsoft.com/office/powerpoint/2010/main" val="4067333645"/>
              </p:ext>
            </p:extLst>
          </p:nvPr>
        </p:nvGraphicFramePr>
        <p:xfrm>
          <a:off x="4650494" y="2237222"/>
          <a:ext cx="2620460" cy="2284680"/>
        </p:xfrm>
        <a:graphic>
          <a:graphicData uri="http://schemas.openxmlformats.org/drawingml/2006/table">
            <a:tbl>
              <a:tblPr firstRow="1" firstCol="1" lastRow="1" lastCol="1" bandRow="1" bandCol="1">
                <a:tableStyleId>{5A111915-BE36-4E01-A7E5-04B1672EAD32}</a:tableStyleId>
              </a:tblPr>
              <a:tblGrid>
                <a:gridCol w="1563602">
                  <a:extLst>
                    <a:ext uri="{9D8B030D-6E8A-4147-A177-3AD203B41FA5}">
                      <a16:colId xmlns:a16="http://schemas.microsoft.com/office/drawing/2014/main" val="2988350403"/>
                    </a:ext>
                  </a:extLst>
                </a:gridCol>
                <a:gridCol w="1056858">
                  <a:extLst>
                    <a:ext uri="{9D8B030D-6E8A-4147-A177-3AD203B41FA5}">
                      <a16:colId xmlns:a16="http://schemas.microsoft.com/office/drawing/2014/main" val="3155317972"/>
                    </a:ext>
                  </a:extLst>
                </a:gridCol>
              </a:tblGrid>
              <a:tr h="329111">
                <a:tc>
                  <a:txBody>
                    <a:bodyPr/>
                    <a:lstStyle/>
                    <a:p>
                      <a:pPr marL="265176" algn="l" fontAlgn="t">
                        <a:spcBef>
                          <a:spcPts val="105"/>
                        </a:spcBef>
                      </a:pPr>
                      <a:r>
                        <a:rPr lang="en-US" sz="1000" b="1" u="none" strike="noStrike" spc="-10" dirty="0">
                          <a:solidFill>
                            <a:srgbClr val="FFFFFF"/>
                          </a:solidFill>
                          <a:effectLst/>
                        </a:rPr>
                        <a:t>Courses</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spcBef>
                          <a:spcPts val="105"/>
                        </a:spcBef>
                      </a:pPr>
                      <a:r>
                        <a:rPr lang="en-US" sz="1000" b="1" u="none" strike="noStrike" spc="-10" dirty="0">
                          <a:solidFill>
                            <a:srgbClr val="FFFFFF"/>
                          </a:solidFill>
                          <a:effectLst/>
                        </a:rPr>
                        <a:t>Philippines</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122176519"/>
                  </a:ext>
                </a:extLst>
              </a:tr>
              <a:tr h="315470">
                <a:tc>
                  <a:txBody>
                    <a:bodyPr/>
                    <a:lstStyle/>
                    <a:p>
                      <a:pPr marL="265176" algn="l" fontAlgn="t">
                        <a:lnSpc>
                          <a:spcPts val="1345"/>
                        </a:lnSpc>
                      </a:pPr>
                      <a:r>
                        <a:rPr lang="en-US" sz="1100" b="0" u="none" strike="noStrike" spc="-25" dirty="0">
                          <a:solidFill>
                            <a:srgbClr val="2B2929"/>
                          </a:solidFill>
                          <a:effectLst/>
                        </a:rPr>
                        <a:t>IT</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lnSpc>
                          <a:spcPts val="1345"/>
                        </a:lnSpc>
                      </a:pPr>
                      <a:r>
                        <a:rPr lang="en-US" sz="1100" b="0" u="none" strike="noStrike" spc="-25" dirty="0">
                          <a:solidFill>
                            <a:srgbClr val="2B2929"/>
                          </a:solidFill>
                          <a:effectLst/>
                        </a:rPr>
                        <a:t>10</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3866702346"/>
                  </a:ext>
                </a:extLst>
              </a:tr>
              <a:tr h="329111">
                <a:tc>
                  <a:txBody>
                    <a:bodyPr/>
                    <a:lstStyle/>
                    <a:p>
                      <a:pPr marL="265176" algn="l" fontAlgn="t">
                        <a:lnSpc>
                          <a:spcPts val="1385"/>
                        </a:lnSpc>
                      </a:pPr>
                      <a:r>
                        <a:rPr lang="en-US" sz="1100" b="0" u="none" strike="noStrike" spc="-10" dirty="0">
                          <a:solidFill>
                            <a:srgbClr val="2B2929"/>
                          </a:solidFill>
                          <a:effectLst/>
                        </a:rPr>
                        <a:t>Humanitarian</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lnSpc>
                          <a:spcPts val="1385"/>
                        </a:lnSpc>
                      </a:pPr>
                      <a:r>
                        <a:rPr lang="en-US" sz="1100" b="0" u="none" strike="noStrike" spc="-25" dirty="0">
                          <a:solidFill>
                            <a:srgbClr val="2B2929"/>
                          </a:solidFill>
                          <a:effectLst/>
                        </a:rPr>
                        <a:t>23</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2689206043"/>
                  </a:ext>
                </a:extLst>
              </a:tr>
              <a:tr h="350937">
                <a:tc>
                  <a:txBody>
                    <a:bodyPr/>
                    <a:lstStyle/>
                    <a:p>
                      <a:pPr marL="265176" algn="l" fontAlgn="t">
                        <a:spcBef>
                          <a:spcPts val="30"/>
                        </a:spcBef>
                      </a:pPr>
                      <a:r>
                        <a:rPr lang="en-US" sz="1100" b="0" u="none" strike="noStrike" spc="-10" dirty="0">
                          <a:solidFill>
                            <a:srgbClr val="2B2929"/>
                          </a:solidFill>
                          <a:effectLst/>
                        </a:rPr>
                        <a:t>Education</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spcBef>
                          <a:spcPts val="30"/>
                        </a:spcBef>
                      </a:pPr>
                      <a:r>
                        <a:rPr lang="en-US" sz="1100" b="0" u="none" strike="noStrike" spc="-25" dirty="0">
                          <a:solidFill>
                            <a:srgbClr val="2B2929"/>
                          </a:solidFill>
                          <a:effectLst/>
                        </a:rPr>
                        <a:t>19</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3394586994"/>
                  </a:ext>
                </a:extLst>
              </a:tr>
              <a:tr h="329111">
                <a:tc>
                  <a:txBody>
                    <a:bodyPr/>
                    <a:lstStyle/>
                    <a:p>
                      <a:pPr marL="265176" algn="l" fontAlgn="t">
                        <a:lnSpc>
                          <a:spcPts val="1365"/>
                        </a:lnSpc>
                        <a:spcBef>
                          <a:spcPts val="65"/>
                        </a:spcBef>
                      </a:pPr>
                      <a:r>
                        <a:rPr lang="en-US" sz="1100" b="0" u="none" strike="noStrike" spc="-20" dirty="0">
                          <a:solidFill>
                            <a:srgbClr val="2B2929"/>
                          </a:solidFill>
                          <a:effectLst/>
                        </a:rPr>
                        <a:t>STEM</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lnSpc>
                          <a:spcPts val="1365"/>
                        </a:lnSpc>
                        <a:spcBef>
                          <a:spcPts val="65"/>
                        </a:spcBef>
                      </a:pPr>
                      <a:r>
                        <a:rPr lang="en-US" sz="1100" b="0" u="none" strike="noStrike" spc="-50" dirty="0">
                          <a:solidFill>
                            <a:srgbClr val="2B2929"/>
                          </a:solidFill>
                          <a:effectLst/>
                        </a:rPr>
                        <a:t>3</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823751379"/>
                  </a:ext>
                </a:extLst>
              </a:tr>
              <a:tr h="315470">
                <a:tc>
                  <a:txBody>
                    <a:bodyPr/>
                    <a:lstStyle/>
                    <a:p>
                      <a:pPr marL="265176" algn="l" fontAlgn="t">
                        <a:lnSpc>
                          <a:spcPts val="1330"/>
                        </a:lnSpc>
                        <a:spcBef>
                          <a:spcPts val="105"/>
                        </a:spcBef>
                      </a:pPr>
                      <a:r>
                        <a:rPr lang="en-US" sz="1100" b="0" u="none" strike="noStrike" spc="-10" dirty="0">
                          <a:solidFill>
                            <a:srgbClr val="2B2929"/>
                          </a:solidFill>
                          <a:effectLst/>
                        </a:rPr>
                        <a:t>Others</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lnSpc>
                          <a:spcPts val="1330"/>
                        </a:lnSpc>
                        <a:spcBef>
                          <a:spcPts val="105"/>
                        </a:spcBef>
                      </a:pPr>
                      <a:r>
                        <a:rPr lang="en-US" sz="1100" b="0" u="none" strike="noStrike" spc="-25" dirty="0">
                          <a:solidFill>
                            <a:srgbClr val="2B2929"/>
                          </a:solidFill>
                          <a:effectLst/>
                        </a:rPr>
                        <a:t>11</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4201863881"/>
                  </a:ext>
                </a:extLst>
              </a:tr>
              <a:tr h="315470">
                <a:tc>
                  <a:txBody>
                    <a:bodyPr/>
                    <a:lstStyle/>
                    <a:p>
                      <a:pPr marL="265176" algn="l" fontAlgn="t">
                        <a:lnSpc>
                          <a:spcPts val="1300"/>
                        </a:lnSpc>
                        <a:spcBef>
                          <a:spcPts val="140"/>
                        </a:spcBef>
                      </a:pPr>
                      <a:r>
                        <a:rPr lang="en-US" sz="1100" b="1" u="none" strike="noStrike" spc="-10" dirty="0">
                          <a:solidFill>
                            <a:srgbClr val="2B2929"/>
                          </a:solidFill>
                          <a:effectLst/>
                        </a:rPr>
                        <a:t>Total</a:t>
                      </a:r>
                      <a:endParaRPr lang="en-US" sz="1700" b="0" i="0" u="none" strike="noStrike" dirty="0">
                        <a:effectLst/>
                        <a:latin typeface="Arial" panose="020B0604020202020204" pitchFamily="34" charset="0"/>
                      </a:endParaRPr>
                    </a:p>
                  </a:txBody>
                  <a:tcPr marL="8477" marR="8477" marT="8477" marB="0"/>
                </a:tc>
                <a:tc>
                  <a:txBody>
                    <a:bodyPr/>
                    <a:lstStyle/>
                    <a:p>
                      <a:pPr marR="36576" algn="ctr" fontAlgn="t">
                        <a:lnSpc>
                          <a:spcPts val="1300"/>
                        </a:lnSpc>
                        <a:spcBef>
                          <a:spcPts val="140"/>
                        </a:spcBef>
                      </a:pPr>
                      <a:r>
                        <a:rPr lang="en-US" sz="1100" b="1" u="none" strike="noStrike" spc="-25" dirty="0">
                          <a:solidFill>
                            <a:srgbClr val="2B2929"/>
                          </a:solidFill>
                          <a:effectLst/>
                        </a:rPr>
                        <a:t>66</a:t>
                      </a:r>
                      <a:endParaRPr lang="en-US" sz="1700" b="0" i="0" u="none" strike="noStrike" dirty="0">
                        <a:effectLst/>
                        <a:latin typeface="Arial" panose="020B0604020202020204" pitchFamily="34" charset="0"/>
                      </a:endParaRPr>
                    </a:p>
                  </a:txBody>
                  <a:tcPr marL="8477" marR="8477" marT="8477" marB="0"/>
                </a:tc>
                <a:extLst>
                  <a:ext uri="{0D108BD9-81ED-4DB2-BD59-A6C34878D82A}">
                    <a16:rowId xmlns:a16="http://schemas.microsoft.com/office/drawing/2014/main" val="1432529413"/>
                  </a:ext>
                </a:extLst>
              </a:tr>
            </a:tbl>
          </a:graphicData>
        </a:graphic>
      </p:graphicFrame>
      <p:sp>
        <p:nvSpPr>
          <p:cNvPr id="2" name="Rectangle 1">
            <a:extLst>
              <a:ext uri="{FF2B5EF4-FFF2-40B4-BE49-F238E27FC236}">
                <a16:creationId xmlns:a16="http://schemas.microsoft.com/office/drawing/2014/main" id="{6B11F575-6674-A447-9B7C-F31D38615858}"/>
              </a:ext>
            </a:extLst>
          </p:cNvPr>
          <p:cNvSpPr/>
          <p:nvPr/>
        </p:nvSpPr>
        <p:spPr>
          <a:xfrm>
            <a:off x="7138219" y="530942"/>
            <a:ext cx="1651820" cy="50144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212493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28650" y="1148158"/>
            <a:ext cx="5781300" cy="361800"/>
          </a:xfrm>
          <a:prstGeom prst="rect">
            <a:avLst/>
          </a:prstGeom>
          <a:noFill/>
          <a:ln>
            <a:noFill/>
          </a:ln>
        </p:spPr>
        <p:txBody>
          <a:bodyPr spcFirstLastPara="1" wrap="square" lIns="68575" tIns="68575" rIns="68575" bIns="68575" anchor="t" anchorCtr="0">
            <a:noAutofit/>
          </a:bodyPr>
          <a:lstStyle/>
          <a:p>
            <a:pPr>
              <a:lnSpc>
                <a:spcPct val="90000"/>
              </a:lnSpc>
              <a:buClr>
                <a:srgbClr val="A3A6A9"/>
              </a:buClr>
              <a:buSzPts val="1800"/>
            </a:pPr>
            <a:r>
              <a:rPr lang="en-US" sz="2400" b="1" dirty="0">
                <a:solidFill>
                  <a:srgbClr val="354F87"/>
                </a:solidFill>
                <a:latin typeface="Montserrat" pitchFamily="2" charset="77"/>
                <a:ea typeface="Arial"/>
                <a:cs typeface="Arial"/>
                <a:sym typeface="Arial"/>
              </a:rPr>
              <a:t>Outline</a:t>
            </a:r>
            <a:endParaRPr lang="en-US" sz="2400" dirty="0">
              <a:solidFill>
                <a:srgbClr val="354F87"/>
              </a:solidFill>
              <a:latin typeface="Montserrat" pitchFamily="2" charset="77"/>
              <a:ea typeface="Arial"/>
              <a:cs typeface="Arial"/>
              <a:sym typeface="Arial"/>
            </a:endParaRPr>
          </a:p>
        </p:txBody>
      </p:sp>
      <p:sp>
        <p:nvSpPr>
          <p:cNvPr id="7" name="Slide Number Placeholder 6">
            <a:extLst>
              <a:ext uri="{FF2B5EF4-FFF2-40B4-BE49-F238E27FC236}">
                <a16:creationId xmlns:a16="http://schemas.microsoft.com/office/drawing/2014/main" id="{C57C8E24-3766-37C7-EEEC-53413F321EBC}"/>
              </a:ext>
            </a:extLst>
          </p:cNvPr>
          <p:cNvSpPr>
            <a:spLocks noGrp="1"/>
          </p:cNvSpPr>
          <p:nvPr>
            <p:ph type="sldNum" sz="quarter" idx="12"/>
          </p:nvPr>
        </p:nvSpPr>
        <p:spPr/>
        <p:txBody>
          <a:bodyPr/>
          <a:lstStyle/>
          <a:p>
            <a:fld id="{9848125F-0770-E640-BECC-7D4454C589D2}" type="slidenum">
              <a:rPr lang="en-US" smtClean="0">
                <a:solidFill>
                  <a:schemeClr val="bg1"/>
                </a:solidFill>
              </a:rPr>
              <a:t>2</a:t>
            </a:fld>
            <a:endParaRPr lang="en-US" dirty="0">
              <a:solidFill>
                <a:schemeClr val="bg1"/>
              </a:solidFill>
            </a:endParaRPr>
          </a:p>
        </p:txBody>
      </p:sp>
      <p:graphicFrame>
        <p:nvGraphicFramePr>
          <p:cNvPr id="17" name="Diagram 16">
            <a:extLst>
              <a:ext uri="{FF2B5EF4-FFF2-40B4-BE49-F238E27FC236}">
                <a16:creationId xmlns:a16="http://schemas.microsoft.com/office/drawing/2014/main" id="{0EADE15D-7382-912D-931C-70A8D1007B0C}"/>
              </a:ext>
            </a:extLst>
          </p:cNvPr>
          <p:cNvGraphicFramePr/>
          <p:nvPr>
            <p:extLst>
              <p:ext uri="{D42A27DB-BD31-4B8C-83A1-F6EECF244321}">
                <p14:modId xmlns:p14="http://schemas.microsoft.com/office/powerpoint/2010/main" val="1474494141"/>
              </p:ext>
            </p:extLst>
          </p:nvPr>
        </p:nvGraphicFramePr>
        <p:xfrm>
          <a:off x="-857251" y="1697434"/>
          <a:ext cx="5734051"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Image 65">
            <a:extLst>
              <a:ext uri="{FF2B5EF4-FFF2-40B4-BE49-F238E27FC236}">
                <a16:creationId xmlns:a16="http://schemas.microsoft.com/office/drawing/2014/main" id="{40F279C9-F538-6476-DF3F-2BB151A0924E}"/>
              </a:ext>
            </a:extLst>
          </p:cNvPr>
          <p:cNvPicPr>
            <a:picLocks/>
          </p:cNvPicPr>
          <p:nvPr/>
        </p:nvPicPr>
        <p:blipFill>
          <a:blip r:embed="rId8" cstate="print"/>
          <a:stretch>
            <a:fillRect/>
          </a:stretch>
        </p:blipFill>
        <p:spPr>
          <a:xfrm>
            <a:off x="4051300" y="1710586"/>
            <a:ext cx="5092700" cy="4064000"/>
          </a:xfrm>
          <a:prstGeom prst="rect">
            <a:avLst/>
          </a:prstGeom>
        </p:spPr>
      </p:pic>
      <p:sp>
        <p:nvSpPr>
          <p:cNvPr id="19" name="Rectangle 18">
            <a:extLst>
              <a:ext uri="{FF2B5EF4-FFF2-40B4-BE49-F238E27FC236}">
                <a16:creationId xmlns:a16="http://schemas.microsoft.com/office/drawing/2014/main" id="{D22A375B-5572-458F-0907-BB45A2201BD8}"/>
              </a:ext>
            </a:extLst>
          </p:cNvPr>
          <p:cNvSpPr/>
          <p:nvPr/>
        </p:nvSpPr>
        <p:spPr>
          <a:xfrm>
            <a:off x="7429500" y="1314450"/>
            <a:ext cx="1085850" cy="2464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Rectangle 1">
            <a:extLst>
              <a:ext uri="{FF2B5EF4-FFF2-40B4-BE49-F238E27FC236}">
                <a16:creationId xmlns:a16="http://schemas.microsoft.com/office/drawing/2014/main" id="{E83145EC-C00B-FB42-857B-8F78B883662D}"/>
              </a:ext>
            </a:extLst>
          </p:cNvPr>
          <p:cNvSpPr/>
          <p:nvPr/>
        </p:nvSpPr>
        <p:spPr>
          <a:xfrm>
            <a:off x="7256206" y="530942"/>
            <a:ext cx="1455175" cy="48178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6" name="Google Shape;256;p39">
            <a:extLst>
              <a:ext uri="{FF2B5EF4-FFF2-40B4-BE49-F238E27FC236}">
                <a16:creationId xmlns:a16="http://schemas.microsoft.com/office/drawing/2014/main" id="{07729FF8-73AA-3D6A-D760-DCF626345504}"/>
              </a:ext>
            </a:extLst>
          </p:cNvPr>
          <p:cNvSpPr txBox="1"/>
          <p:nvPr/>
        </p:nvSpPr>
        <p:spPr>
          <a:xfrm>
            <a:off x="835357" y="3077787"/>
            <a:ext cx="3027251" cy="1790700"/>
          </a:xfrm>
          <a:prstGeom prst="rect">
            <a:avLst/>
          </a:prstGeom>
        </p:spPr>
        <p:txBody>
          <a:bodyPr spcFirstLastPara="1" vert="horz" lIns="68580" tIns="34290" rIns="68580" bIns="34290" rtlCol="0" anchor="t" anchorCtr="0">
            <a:normAutofit/>
          </a:bodyPr>
          <a:lstStyle/>
          <a:p>
            <a:pPr>
              <a:lnSpc>
                <a:spcPct val="90000"/>
              </a:lnSpc>
              <a:spcBef>
                <a:spcPct val="0"/>
              </a:spcBef>
              <a:spcAft>
                <a:spcPts val="450"/>
              </a:spcAft>
              <a:buClr>
                <a:srgbClr val="A3A6A9"/>
              </a:buClr>
              <a:buSzPts val="1800"/>
            </a:pPr>
            <a:r>
              <a:rPr lang="en-US" sz="2850" b="1" dirty="0">
                <a:latin typeface="+mj-lt"/>
                <a:ea typeface="+mj-ea"/>
                <a:cs typeface="+mj-cs"/>
              </a:rPr>
              <a:t>Rated Skill Areas Possessed by Visually Impaired </a:t>
            </a:r>
            <a:r>
              <a:rPr lang="en-US" sz="2850" b="1" spc="-8" dirty="0">
                <a:latin typeface="+mj-lt"/>
                <a:ea typeface="+mj-ea"/>
                <a:cs typeface="+mj-cs"/>
              </a:rPr>
              <a:t>Employees</a:t>
            </a:r>
            <a:endParaRPr lang="en-US" sz="2850" b="1" dirty="0">
              <a:latin typeface="+mj-lt"/>
              <a:ea typeface="+mj-ea"/>
              <a:cs typeface="+mj-cs"/>
            </a:endParaRPr>
          </a:p>
          <a:p>
            <a:pPr>
              <a:lnSpc>
                <a:spcPct val="90000"/>
              </a:lnSpc>
              <a:spcBef>
                <a:spcPct val="0"/>
              </a:spcBef>
              <a:spcAft>
                <a:spcPts val="450"/>
              </a:spcAft>
              <a:buClr>
                <a:srgbClr val="A3A6A9"/>
              </a:buClr>
              <a:buSzPts val="1800"/>
            </a:pPr>
            <a:endParaRPr lang="en-US" sz="2850" dirty="0">
              <a:latin typeface="+mj-lt"/>
              <a:ea typeface="+mj-ea"/>
              <a:cs typeface="+mj-cs"/>
              <a:sym typeface="Arial"/>
            </a:endParaRPr>
          </a:p>
        </p:txBody>
      </p:sp>
      <p:sp>
        <p:nvSpPr>
          <p:cNvPr id="7" name="Slide Number Placeholder 6">
            <a:extLst>
              <a:ext uri="{FF2B5EF4-FFF2-40B4-BE49-F238E27FC236}">
                <a16:creationId xmlns:a16="http://schemas.microsoft.com/office/drawing/2014/main" id="{E459F785-CD4D-DCF6-F62A-11B96F6FB937}"/>
              </a:ext>
            </a:extLst>
          </p:cNvPr>
          <p:cNvSpPr>
            <a:spLocks noGrp="1"/>
          </p:cNvSpPr>
          <p:nvPr>
            <p:ph type="sldNum" sz="quarter" idx="12"/>
          </p:nvPr>
        </p:nvSpPr>
        <p:spPr>
          <a:xfrm>
            <a:off x="6457950" y="5726430"/>
            <a:ext cx="1403812"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20</a:t>
            </a:fld>
            <a:endParaRPr lang="en-US" dirty="0"/>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4" name="Table 3">
            <a:extLst>
              <a:ext uri="{FF2B5EF4-FFF2-40B4-BE49-F238E27FC236}">
                <a16:creationId xmlns:a16="http://schemas.microsoft.com/office/drawing/2014/main" id="{15B3B42D-AD03-58EB-F521-F0FCCE1C3F2F}"/>
              </a:ext>
            </a:extLst>
          </p:cNvPr>
          <p:cNvGraphicFramePr>
            <a:graphicFrameLocks noGrp="1"/>
          </p:cNvGraphicFramePr>
          <p:nvPr>
            <p:extLst>
              <p:ext uri="{D42A27DB-BD31-4B8C-83A1-F6EECF244321}">
                <p14:modId xmlns:p14="http://schemas.microsoft.com/office/powerpoint/2010/main" val="925906171"/>
              </p:ext>
            </p:extLst>
          </p:nvPr>
        </p:nvGraphicFramePr>
        <p:xfrm>
          <a:off x="4430044" y="1005920"/>
          <a:ext cx="4394350" cy="4859660"/>
        </p:xfrm>
        <a:graphic>
          <a:graphicData uri="http://schemas.openxmlformats.org/drawingml/2006/table">
            <a:tbl>
              <a:tblPr firstRow="1" bandRow="1">
                <a:tableStyleId>{7DF18680-E054-41AD-8BC1-D1AEF772440D}</a:tableStyleId>
              </a:tblPr>
              <a:tblGrid>
                <a:gridCol w="3092114">
                  <a:extLst>
                    <a:ext uri="{9D8B030D-6E8A-4147-A177-3AD203B41FA5}">
                      <a16:colId xmlns:a16="http://schemas.microsoft.com/office/drawing/2014/main" val="311523292"/>
                    </a:ext>
                  </a:extLst>
                </a:gridCol>
                <a:gridCol w="1302236">
                  <a:extLst>
                    <a:ext uri="{9D8B030D-6E8A-4147-A177-3AD203B41FA5}">
                      <a16:colId xmlns:a16="http://schemas.microsoft.com/office/drawing/2014/main" val="2354974249"/>
                    </a:ext>
                  </a:extLst>
                </a:gridCol>
              </a:tblGrid>
              <a:tr h="321101">
                <a:tc>
                  <a:txBody>
                    <a:bodyPr/>
                    <a:lstStyle/>
                    <a:p>
                      <a:pPr marL="0" marR="0" algn="ctr">
                        <a:lnSpc>
                          <a:spcPct val="107000"/>
                        </a:lnSpc>
                        <a:spcBef>
                          <a:spcPts val="0"/>
                        </a:spcBef>
                        <a:spcAft>
                          <a:spcPts val="800"/>
                        </a:spcAft>
                      </a:pPr>
                      <a:r>
                        <a:rPr lang="en-US" sz="800" b="1" cap="all" spc="60" dirty="0">
                          <a:solidFill>
                            <a:schemeClr val="tx1"/>
                          </a:solidFill>
                          <a:effectLst/>
                        </a:rPr>
                        <a:t>Soft Skill</a:t>
                      </a:r>
                      <a:endParaRPr lang="id-ID" sz="800" b="1" cap="all" spc="6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34487" marB="34487" anchor="b"/>
                </a:tc>
                <a:tc>
                  <a:txBody>
                    <a:bodyPr/>
                    <a:lstStyle/>
                    <a:p>
                      <a:pPr marL="0" marR="0" algn="ctr">
                        <a:lnSpc>
                          <a:spcPct val="107000"/>
                        </a:lnSpc>
                        <a:spcBef>
                          <a:spcPts val="0"/>
                        </a:spcBef>
                        <a:spcAft>
                          <a:spcPts val="0"/>
                        </a:spcAft>
                      </a:pPr>
                      <a:r>
                        <a:rPr lang="en-US" sz="800" b="1" cap="all" spc="60" dirty="0">
                          <a:solidFill>
                            <a:schemeClr val="tx1"/>
                          </a:solidFill>
                          <a:effectLst/>
                        </a:rPr>
                        <a:t>Frequency of Skill Rates</a:t>
                      </a:r>
                      <a:endParaRPr lang="id-ID" sz="800" b="1" cap="all" spc="6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34487" marB="34487" anchor="b"/>
                </a:tc>
                <a:extLst>
                  <a:ext uri="{0D108BD9-81ED-4DB2-BD59-A6C34878D82A}">
                    <a16:rowId xmlns:a16="http://schemas.microsoft.com/office/drawing/2014/main" val="3871796955"/>
                  </a:ext>
                </a:extLst>
              </a:tr>
              <a:tr h="158217">
                <a:tc>
                  <a:txBody>
                    <a:bodyPr/>
                    <a:lstStyle/>
                    <a:p>
                      <a:pPr marL="0" marR="0">
                        <a:lnSpc>
                          <a:spcPct val="107000"/>
                        </a:lnSpc>
                        <a:spcBef>
                          <a:spcPts val="0"/>
                        </a:spcBef>
                        <a:spcAft>
                          <a:spcPts val="0"/>
                        </a:spcAft>
                      </a:pPr>
                      <a:r>
                        <a:rPr lang="en-US" sz="800" cap="none" spc="0" dirty="0">
                          <a:solidFill>
                            <a:schemeClr val="tx1"/>
                          </a:solidFill>
                          <a:effectLst/>
                        </a:rPr>
                        <a:t>1. Oral Communication Skills (or speaking skills)</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28</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515262657"/>
                  </a:ext>
                </a:extLst>
              </a:tr>
              <a:tr h="158217">
                <a:tc>
                  <a:txBody>
                    <a:bodyPr/>
                    <a:lstStyle/>
                    <a:p>
                      <a:pPr marL="0" marR="0">
                        <a:lnSpc>
                          <a:spcPct val="107000"/>
                        </a:lnSpc>
                        <a:spcBef>
                          <a:spcPts val="0"/>
                        </a:spcBef>
                        <a:spcAft>
                          <a:spcPts val="0"/>
                        </a:spcAft>
                      </a:pPr>
                      <a:r>
                        <a:rPr lang="en-US" sz="800" cap="none" spc="0" dirty="0">
                          <a:solidFill>
                            <a:schemeClr val="tx1"/>
                          </a:solidFill>
                          <a:effectLst/>
                        </a:rPr>
                        <a:t>2. Written Communication Skills (or writing skills)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26</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4083449088"/>
                  </a:ext>
                </a:extLst>
              </a:tr>
              <a:tr h="240157">
                <a:tc>
                  <a:txBody>
                    <a:bodyPr/>
                    <a:lstStyle/>
                    <a:p>
                      <a:pPr marL="0" marR="0">
                        <a:lnSpc>
                          <a:spcPct val="107000"/>
                        </a:lnSpc>
                        <a:spcBef>
                          <a:spcPts val="0"/>
                        </a:spcBef>
                        <a:spcAft>
                          <a:spcPts val="0"/>
                        </a:spcAft>
                      </a:pPr>
                      <a:r>
                        <a:rPr lang="en-US" sz="800" cap="none" spc="0" dirty="0">
                          <a:solidFill>
                            <a:schemeClr val="tx1"/>
                          </a:solidFill>
                          <a:effectLst/>
                        </a:rPr>
                        <a:t>3. Non-Verbal Communication</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12</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553696102"/>
                  </a:ext>
                </a:extLst>
              </a:tr>
              <a:tr h="158217">
                <a:tc>
                  <a:txBody>
                    <a:bodyPr/>
                    <a:lstStyle/>
                    <a:p>
                      <a:pPr marL="0" marR="0">
                        <a:lnSpc>
                          <a:spcPct val="107000"/>
                        </a:lnSpc>
                        <a:spcBef>
                          <a:spcPts val="0"/>
                        </a:spcBef>
                        <a:spcAft>
                          <a:spcPts val="0"/>
                        </a:spcAft>
                      </a:pPr>
                      <a:r>
                        <a:rPr lang="en-US" sz="800" cap="none" spc="0" dirty="0">
                          <a:solidFill>
                            <a:schemeClr val="tx1"/>
                          </a:solidFill>
                          <a:effectLst/>
                        </a:rPr>
                        <a:t>4. Resume Preparation Skills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28</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222978734"/>
                  </a:ext>
                </a:extLst>
              </a:tr>
              <a:tr h="158217">
                <a:tc>
                  <a:txBody>
                    <a:bodyPr/>
                    <a:lstStyle/>
                    <a:p>
                      <a:pPr marL="0" marR="0">
                        <a:lnSpc>
                          <a:spcPct val="107000"/>
                        </a:lnSpc>
                        <a:spcBef>
                          <a:spcPts val="0"/>
                        </a:spcBef>
                        <a:spcAft>
                          <a:spcPts val="0"/>
                        </a:spcAft>
                      </a:pPr>
                      <a:r>
                        <a:rPr lang="en-US" sz="800" cap="none" spc="0" dirty="0">
                          <a:solidFill>
                            <a:schemeClr val="tx1"/>
                          </a:solidFill>
                          <a:effectLst/>
                        </a:rPr>
                        <a:t>5. Face-to-face Interview Techniques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24</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89830229"/>
                  </a:ext>
                </a:extLst>
              </a:tr>
              <a:tr h="158217">
                <a:tc>
                  <a:txBody>
                    <a:bodyPr/>
                    <a:lstStyle/>
                    <a:p>
                      <a:pPr marL="0" marR="0">
                        <a:lnSpc>
                          <a:spcPct val="107000"/>
                        </a:lnSpc>
                        <a:spcBef>
                          <a:spcPts val="0"/>
                        </a:spcBef>
                        <a:spcAft>
                          <a:spcPts val="0"/>
                        </a:spcAft>
                      </a:pPr>
                      <a:r>
                        <a:rPr lang="en-US" sz="800" cap="none" spc="0" dirty="0">
                          <a:solidFill>
                            <a:schemeClr val="tx1"/>
                          </a:solidFill>
                          <a:effectLst/>
                        </a:rPr>
                        <a:t>6. Career Planning Skills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28</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922554938"/>
                  </a:ext>
                </a:extLst>
              </a:tr>
              <a:tr h="158217">
                <a:tc>
                  <a:txBody>
                    <a:bodyPr/>
                    <a:lstStyle/>
                    <a:p>
                      <a:pPr marL="0" marR="0">
                        <a:lnSpc>
                          <a:spcPct val="107000"/>
                        </a:lnSpc>
                        <a:spcBef>
                          <a:spcPts val="0"/>
                        </a:spcBef>
                        <a:spcAft>
                          <a:spcPts val="0"/>
                        </a:spcAft>
                      </a:pPr>
                      <a:r>
                        <a:rPr lang="en-US" sz="800" cap="none" spc="0" dirty="0">
                          <a:solidFill>
                            <a:schemeClr val="tx1"/>
                          </a:solidFill>
                          <a:effectLst/>
                        </a:rPr>
                        <a:t>7. Questioning Skills </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32</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458518138"/>
                  </a:ext>
                </a:extLst>
              </a:tr>
              <a:tr h="158217">
                <a:tc>
                  <a:txBody>
                    <a:bodyPr/>
                    <a:lstStyle/>
                    <a:p>
                      <a:pPr marL="0" marR="0">
                        <a:lnSpc>
                          <a:spcPct val="107000"/>
                        </a:lnSpc>
                        <a:spcBef>
                          <a:spcPts val="0"/>
                        </a:spcBef>
                        <a:spcAft>
                          <a:spcPts val="0"/>
                        </a:spcAft>
                      </a:pPr>
                      <a:r>
                        <a:rPr lang="en-US" sz="800" cap="none" spc="0" dirty="0">
                          <a:solidFill>
                            <a:schemeClr val="tx1"/>
                          </a:solidFill>
                          <a:effectLst/>
                        </a:rPr>
                        <a:t>8. Diplomacy Skills</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36</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510066166"/>
                  </a:ext>
                </a:extLst>
              </a:tr>
              <a:tr h="158217">
                <a:tc>
                  <a:txBody>
                    <a:bodyPr/>
                    <a:lstStyle/>
                    <a:p>
                      <a:pPr marL="0" marR="0">
                        <a:lnSpc>
                          <a:spcPct val="107000"/>
                        </a:lnSpc>
                        <a:spcBef>
                          <a:spcPts val="0"/>
                        </a:spcBef>
                        <a:spcAft>
                          <a:spcPts val="0"/>
                        </a:spcAft>
                      </a:pPr>
                      <a:r>
                        <a:rPr lang="en-US" sz="800" cap="none" spc="0" dirty="0">
                          <a:solidFill>
                            <a:schemeClr val="tx1"/>
                          </a:solidFill>
                          <a:effectLst/>
                        </a:rPr>
                        <a:t>9. Personal Grooming</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35</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4183971767"/>
                  </a:ext>
                </a:extLst>
              </a:tr>
              <a:tr h="158217">
                <a:tc>
                  <a:txBody>
                    <a:bodyPr/>
                    <a:lstStyle/>
                    <a:p>
                      <a:pPr marL="0" marR="0">
                        <a:lnSpc>
                          <a:spcPct val="107000"/>
                        </a:lnSpc>
                        <a:spcBef>
                          <a:spcPts val="0"/>
                        </a:spcBef>
                        <a:spcAft>
                          <a:spcPts val="0"/>
                        </a:spcAft>
                      </a:pPr>
                      <a:r>
                        <a:rPr lang="en-US" sz="800" cap="none" spc="0" dirty="0">
                          <a:solidFill>
                            <a:schemeClr val="tx1"/>
                          </a:solidFill>
                          <a:effectLst/>
                        </a:rPr>
                        <a:t>10. Goal Setting</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33</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7733263"/>
                  </a:ext>
                </a:extLst>
              </a:tr>
              <a:tr h="158217">
                <a:tc>
                  <a:txBody>
                    <a:bodyPr/>
                    <a:lstStyle/>
                    <a:p>
                      <a:pPr marL="0" marR="0">
                        <a:lnSpc>
                          <a:spcPct val="107000"/>
                        </a:lnSpc>
                        <a:spcBef>
                          <a:spcPts val="0"/>
                        </a:spcBef>
                        <a:spcAft>
                          <a:spcPts val="0"/>
                        </a:spcAft>
                      </a:pPr>
                      <a:r>
                        <a:rPr lang="en-US" sz="800" cap="none" spc="0" dirty="0">
                          <a:solidFill>
                            <a:schemeClr val="tx1"/>
                          </a:solidFill>
                          <a:effectLst/>
                        </a:rPr>
                        <a:t>11. Decision Making</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33</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522610006"/>
                  </a:ext>
                </a:extLst>
              </a:tr>
              <a:tr h="158217">
                <a:tc>
                  <a:txBody>
                    <a:bodyPr/>
                    <a:lstStyle/>
                    <a:p>
                      <a:pPr marL="0" marR="0">
                        <a:lnSpc>
                          <a:spcPct val="107000"/>
                        </a:lnSpc>
                        <a:spcBef>
                          <a:spcPts val="0"/>
                        </a:spcBef>
                        <a:spcAft>
                          <a:spcPts val="0"/>
                        </a:spcAft>
                      </a:pPr>
                      <a:r>
                        <a:rPr lang="en-US" sz="800" cap="none" spc="0" dirty="0">
                          <a:solidFill>
                            <a:schemeClr val="tx1"/>
                          </a:solidFill>
                          <a:effectLst/>
                        </a:rPr>
                        <a:t>12. Understanding your own potential</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35</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289265414"/>
                  </a:ext>
                </a:extLst>
              </a:tr>
              <a:tr h="158217">
                <a:tc>
                  <a:txBody>
                    <a:bodyPr/>
                    <a:lstStyle/>
                    <a:p>
                      <a:pPr marL="0" marR="0">
                        <a:lnSpc>
                          <a:spcPct val="107000"/>
                        </a:lnSpc>
                        <a:spcBef>
                          <a:spcPts val="0"/>
                        </a:spcBef>
                        <a:spcAft>
                          <a:spcPts val="0"/>
                        </a:spcAft>
                      </a:pPr>
                      <a:r>
                        <a:rPr lang="en-US" sz="800" cap="none" spc="0" dirty="0">
                          <a:solidFill>
                            <a:schemeClr val="tx1"/>
                          </a:solidFill>
                          <a:effectLst/>
                        </a:rPr>
                        <a:t>13. Knowledge of Legislations on Employment</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23</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4937044"/>
                  </a:ext>
                </a:extLst>
              </a:tr>
              <a:tr h="158217">
                <a:tc>
                  <a:txBody>
                    <a:bodyPr/>
                    <a:lstStyle/>
                    <a:p>
                      <a:pPr marL="0" marR="0">
                        <a:lnSpc>
                          <a:spcPct val="107000"/>
                        </a:lnSpc>
                        <a:spcBef>
                          <a:spcPts val="0"/>
                        </a:spcBef>
                        <a:spcAft>
                          <a:spcPts val="0"/>
                        </a:spcAft>
                      </a:pPr>
                      <a:r>
                        <a:rPr lang="en-US" sz="800" cap="none" spc="0" dirty="0">
                          <a:solidFill>
                            <a:schemeClr val="tx1"/>
                          </a:solidFill>
                          <a:effectLst/>
                        </a:rPr>
                        <a:t>14. Developing Proper Behavior</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36</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933073773"/>
                  </a:ext>
                </a:extLst>
              </a:tr>
              <a:tr h="158217">
                <a:tc>
                  <a:txBody>
                    <a:bodyPr/>
                    <a:lstStyle/>
                    <a:p>
                      <a:pPr marL="0" marR="0">
                        <a:lnSpc>
                          <a:spcPct val="107000"/>
                        </a:lnSpc>
                        <a:spcBef>
                          <a:spcPts val="0"/>
                        </a:spcBef>
                        <a:spcAft>
                          <a:spcPts val="0"/>
                        </a:spcAft>
                      </a:pPr>
                      <a:r>
                        <a:rPr lang="en-US" sz="800" cap="none" spc="0" dirty="0">
                          <a:solidFill>
                            <a:schemeClr val="tx1"/>
                          </a:solidFill>
                          <a:effectLst/>
                        </a:rPr>
                        <a:t>15. Self Esteem</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29</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483343215"/>
                  </a:ext>
                </a:extLst>
              </a:tr>
              <a:tr h="158217">
                <a:tc>
                  <a:txBody>
                    <a:bodyPr/>
                    <a:lstStyle/>
                    <a:p>
                      <a:pPr marL="0" marR="0">
                        <a:lnSpc>
                          <a:spcPct val="107000"/>
                        </a:lnSpc>
                        <a:spcBef>
                          <a:spcPts val="0"/>
                        </a:spcBef>
                        <a:spcAft>
                          <a:spcPts val="0"/>
                        </a:spcAft>
                      </a:pPr>
                      <a:r>
                        <a:rPr lang="en-US" sz="800" cap="none" spc="0" dirty="0">
                          <a:solidFill>
                            <a:schemeClr val="tx1"/>
                          </a:solidFill>
                          <a:effectLst/>
                        </a:rPr>
                        <a:t>16. Learning to Optimize Productivity in Work</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34</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449508796"/>
                  </a:ext>
                </a:extLst>
              </a:tr>
              <a:tr h="158217">
                <a:tc>
                  <a:txBody>
                    <a:bodyPr/>
                    <a:lstStyle/>
                    <a:p>
                      <a:pPr marL="0" marR="0">
                        <a:lnSpc>
                          <a:spcPct val="107000"/>
                        </a:lnSpc>
                        <a:spcBef>
                          <a:spcPts val="0"/>
                        </a:spcBef>
                        <a:spcAft>
                          <a:spcPts val="0"/>
                        </a:spcAft>
                      </a:pPr>
                      <a:r>
                        <a:rPr lang="en-US" sz="800" cap="none" spc="0" dirty="0">
                          <a:solidFill>
                            <a:schemeClr val="tx1"/>
                          </a:solidFill>
                          <a:effectLst/>
                        </a:rPr>
                        <a:t>17. Work Ethic</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37</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37358764"/>
                  </a:ext>
                </a:extLst>
              </a:tr>
              <a:tr h="158217">
                <a:tc>
                  <a:txBody>
                    <a:bodyPr/>
                    <a:lstStyle/>
                    <a:p>
                      <a:pPr marL="0" marR="0">
                        <a:lnSpc>
                          <a:spcPct val="107000"/>
                        </a:lnSpc>
                        <a:spcBef>
                          <a:spcPts val="0"/>
                        </a:spcBef>
                        <a:spcAft>
                          <a:spcPts val="0"/>
                        </a:spcAft>
                      </a:pPr>
                      <a:r>
                        <a:rPr lang="en-US" sz="800" cap="none" spc="0" dirty="0">
                          <a:solidFill>
                            <a:schemeClr val="tx1"/>
                          </a:solidFill>
                          <a:effectLst/>
                        </a:rPr>
                        <a:t>18. Professional Enrichment Goals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35</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606757874"/>
                  </a:ext>
                </a:extLst>
              </a:tr>
              <a:tr h="158217">
                <a:tc>
                  <a:txBody>
                    <a:bodyPr/>
                    <a:lstStyle/>
                    <a:p>
                      <a:pPr marL="0" marR="0">
                        <a:lnSpc>
                          <a:spcPct val="107000"/>
                        </a:lnSpc>
                        <a:spcBef>
                          <a:spcPts val="0"/>
                        </a:spcBef>
                        <a:spcAft>
                          <a:spcPts val="0"/>
                        </a:spcAft>
                      </a:pPr>
                      <a:r>
                        <a:rPr lang="en-US" sz="800" cap="none" spc="0" dirty="0">
                          <a:solidFill>
                            <a:schemeClr val="tx1"/>
                          </a:solidFill>
                          <a:effectLst/>
                        </a:rPr>
                        <a:t>19. Coping with visual impairment in the workplace.</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32</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771693838"/>
                  </a:ext>
                </a:extLst>
              </a:tr>
              <a:tr h="286614">
                <a:tc>
                  <a:txBody>
                    <a:bodyPr/>
                    <a:lstStyle/>
                    <a:p>
                      <a:pPr marL="0" marR="0">
                        <a:lnSpc>
                          <a:spcPct val="107000"/>
                        </a:lnSpc>
                        <a:spcBef>
                          <a:spcPts val="0"/>
                        </a:spcBef>
                        <a:spcAft>
                          <a:spcPts val="0"/>
                        </a:spcAft>
                      </a:pPr>
                      <a:r>
                        <a:rPr lang="en-US" sz="800" cap="none" spc="0" dirty="0">
                          <a:solidFill>
                            <a:schemeClr val="tx1"/>
                          </a:solidFill>
                          <a:effectLst/>
                        </a:rPr>
                        <a:t>20. Coping with situation when jobs obtained are not commensurate with the qualifications</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26</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59559377"/>
                  </a:ext>
                </a:extLst>
              </a:tr>
              <a:tr h="158217">
                <a:tc>
                  <a:txBody>
                    <a:bodyPr/>
                    <a:lstStyle/>
                    <a:p>
                      <a:pPr marL="0" marR="0">
                        <a:lnSpc>
                          <a:spcPct val="107000"/>
                        </a:lnSpc>
                        <a:spcBef>
                          <a:spcPts val="0"/>
                        </a:spcBef>
                        <a:spcAft>
                          <a:spcPts val="0"/>
                        </a:spcAft>
                      </a:pPr>
                      <a:r>
                        <a:rPr lang="en-US" sz="800" cap="none" spc="0" dirty="0">
                          <a:solidFill>
                            <a:schemeClr val="tx1"/>
                          </a:solidFill>
                          <a:effectLst/>
                        </a:rPr>
                        <a:t>21. Learning to work together</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35</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511542822"/>
                  </a:ext>
                </a:extLst>
              </a:tr>
              <a:tr h="158217">
                <a:tc>
                  <a:txBody>
                    <a:bodyPr/>
                    <a:lstStyle/>
                    <a:p>
                      <a:pPr marL="0" marR="0">
                        <a:lnSpc>
                          <a:spcPct val="107000"/>
                        </a:lnSpc>
                        <a:spcBef>
                          <a:spcPts val="0"/>
                        </a:spcBef>
                        <a:spcAft>
                          <a:spcPts val="0"/>
                        </a:spcAft>
                      </a:pPr>
                      <a:r>
                        <a:rPr lang="en-US" sz="800" cap="none" spc="0" dirty="0">
                          <a:solidFill>
                            <a:schemeClr val="tx1"/>
                          </a:solidFill>
                          <a:effectLst/>
                        </a:rPr>
                        <a:t>22. Coping with external criticism</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34</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058076289"/>
                  </a:ext>
                </a:extLst>
              </a:tr>
              <a:tr h="158217">
                <a:tc>
                  <a:txBody>
                    <a:bodyPr/>
                    <a:lstStyle/>
                    <a:p>
                      <a:pPr marL="0" marR="0">
                        <a:lnSpc>
                          <a:spcPct val="107000"/>
                        </a:lnSpc>
                        <a:spcBef>
                          <a:spcPts val="0"/>
                        </a:spcBef>
                        <a:spcAft>
                          <a:spcPts val="0"/>
                        </a:spcAft>
                      </a:pPr>
                      <a:r>
                        <a:rPr lang="en-US" sz="800" cap="none" spc="0" dirty="0">
                          <a:solidFill>
                            <a:schemeClr val="tx1"/>
                          </a:solidFill>
                          <a:effectLst/>
                        </a:rPr>
                        <a:t>23. Peer group interaction</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29</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751274350"/>
                  </a:ext>
                </a:extLst>
              </a:tr>
              <a:tr h="158217">
                <a:tc>
                  <a:txBody>
                    <a:bodyPr/>
                    <a:lstStyle/>
                    <a:p>
                      <a:pPr marL="0" marR="0">
                        <a:lnSpc>
                          <a:spcPct val="107000"/>
                        </a:lnSpc>
                        <a:spcBef>
                          <a:spcPts val="0"/>
                        </a:spcBef>
                        <a:spcAft>
                          <a:spcPts val="0"/>
                        </a:spcAft>
                      </a:pPr>
                      <a:r>
                        <a:rPr lang="en-US" sz="800" cap="none" spc="0" dirty="0">
                          <a:solidFill>
                            <a:schemeClr val="tx1"/>
                          </a:solidFill>
                          <a:effectLst/>
                        </a:rPr>
                        <a:t>24. Initiative to become unique</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27</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264826384"/>
                  </a:ext>
                </a:extLst>
              </a:tr>
              <a:tr h="158217">
                <a:tc>
                  <a:txBody>
                    <a:bodyPr/>
                    <a:lstStyle/>
                    <a:p>
                      <a:pPr marL="0" marR="0">
                        <a:lnSpc>
                          <a:spcPct val="107000"/>
                        </a:lnSpc>
                        <a:spcBef>
                          <a:spcPts val="0"/>
                        </a:spcBef>
                        <a:spcAft>
                          <a:spcPts val="0"/>
                        </a:spcAft>
                      </a:pPr>
                      <a:r>
                        <a:rPr lang="en-US" sz="800" cap="none" spc="0" dirty="0">
                          <a:solidFill>
                            <a:schemeClr val="tx1"/>
                          </a:solidFill>
                          <a:effectLst/>
                        </a:rPr>
                        <a:t>25. Coping with work environment</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28</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517477571"/>
                  </a:ext>
                </a:extLst>
              </a:tr>
              <a:tr h="158217">
                <a:tc>
                  <a:txBody>
                    <a:bodyPr/>
                    <a:lstStyle/>
                    <a:p>
                      <a:pPr marL="0" marR="0">
                        <a:lnSpc>
                          <a:spcPct val="107000"/>
                        </a:lnSpc>
                        <a:spcBef>
                          <a:spcPts val="0"/>
                        </a:spcBef>
                        <a:spcAft>
                          <a:spcPts val="0"/>
                        </a:spcAft>
                      </a:pPr>
                      <a:r>
                        <a:rPr lang="en-US" sz="800" cap="none" spc="0" dirty="0">
                          <a:solidFill>
                            <a:schemeClr val="tx1"/>
                          </a:solidFill>
                          <a:effectLst/>
                        </a:rPr>
                        <a:t>26. Dealing with challenges in mobility and transportation</a:t>
                      </a:r>
                      <a:endParaRPr lang="id-ID" sz="8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28</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3036307503"/>
                  </a:ext>
                </a:extLst>
              </a:tr>
              <a:tr h="158217">
                <a:tc>
                  <a:txBody>
                    <a:bodyPr/>
                    <a:lstStyle/>
                    <a:p>
                      <a:pPr marL="0" marR="0">
                        <a:lnSpc>
                          <a:spcPct val="107000"/>
                        </a:lnSpc>
                        <a:spcBef>
                          <a:spcPts val="0"/>
                        </a:spcBef>
                        <a:spcAft>
                          <a:spcPts val="0"/>
                        </a:spcAft>
                      </a:pPr>
                      <a:r>
                        <a:rPr lang="en-US" sz="800" cap="none" spc="0" dirty="0">
                          <a:solidFill>
                            <a:schemeClr val="tx1"/>
                          </a:solidFill>
                          <a:effectLst/>
                        </a:rPr>
                        <a:t>27. Coping with challenges in mobility and transportation</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tc>
                  <a:txBody>
                    <a:bodyPr/>
                    <a:lstStyle/>
                    <a:p>
                      <a:pPr marL="0" marR="0" algn="ctr">
                        <a:lnSpc>
                          <a:spcPct val="107000"/>
                        </a:lnSpc>
                        <a:spcBef>
                          <a:spcPts val="0"/>
                        </a:spcBef>
                        <a:spcAft>
                          <a:spcPts val="0"/>
                        </a:spcAft>
                      </a:pPr>
                      <a:r>
                        <a:rPr lang="en-US" sz="800" cap="none" spc="0" dirty="0">
                          <a:solidFill>
                            <a:schemeClr val="tx1"/>
                          </a:solidFill>
                          <a:effectLst/>
                        </a:rPr>
                        <a:t>26</a:t>
                      </a:r>
                      <a:endParaRPr lang="id-ID" sz="800" cap="none" spc="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34487"/>
                </a:tc>
                <a:extLst>
                  <a:ext uri="{0D108BD9-81ED-4DB2-BD59-A6C34878D82A}">
                    <a16:rowId xmlns:a16="http://schemas.microsoft.com/office/drawing/2014/main" val="1336490743"/>
                  </a:ext>
                </a:extLst>
              </a:tr>
            </a:tbl>
          </a:graphicData>
        </a:graphic>
      </p:graphicFrame>
      <p:sp>
        <p:nvSpPr>
          <p:cNvPr id="2" name="Rectangle 1">
            <a:extLst>
              <a:ext uri="{FF2B5EF4-FFF2-40B4-BE49-F238E27FC236}">
                <a16:creationId xmlns:a16="http://schemas.microsoft.com/office/drawing/2014/main" id="{F81D0FBF-36AC-F31D-1478-1F7AA73490BD}"/>
              </a:ext>
            </a:extLst>
          </p:cNvPr>
          <p:cNvSpPr/>
          <p:nvPr/>
        </p:nvSpPr>
        <p:spPr>
          <a:xfrm>
            <a:off x="7173503" y="515612"/>
            <a:ext cx="1376517" cy="36315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857435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9" name="TextBox 8">
            <a:extLst>
              <a:ext uri="{FF2B5EF4-FFF2-40B4-BE49-F238E27FC236}">
                <a16:creationId xmlns:a16="http://schemas.microsoft.com/office/drawing/2014/main" id="{C5E1199F-589A-9181-E7D8-79C0C353EED2}"/>
              </a:ext>
            </a:extLst>
          </p:cNvPr>
          <p:cNvSpPr txBox="1"/>
          <p:nvPr/>
        </p:nvSpPr>
        <p:spPr>
          <a:xfrm>
            <a:off x="835357" y="3077787"/>
            <a:ext cx="3027251" cy="1790700"/>
          </a:xfrm>
          <a:prstGeom prst="rect">
            <a:avLst/>
          </a:prstGeom>
        </p:spPr>
        <p:txBody>
          <a:bodyPr vert="horz" lIns="68580" tIns="34290" rIns="68580" bIns="34290" rtlCol="0" anchor="t">
            <a:normAutofit/>
          </a:bodyPr>
          <a:lstStyle/>
          <a:p>
            <a:pPr marL="606743" marR="628650">
              <a:lnSpc>
                <a:spcPct val="90000"/>
              </a:lnSpc>
              <a:spcBef>
                <a:spcPct val="0"/>
              </a:spcBef>
              <a:spcAft>
                <a:spcPts val="450"/>
              </a:spcAft>
            </a:pPr>
            <a:r>
              <a:rPr lang="en-US" sz="1950" b="1" dirty="0">
                <a:latin typeface="+mj-lt"/>
                <a:ea typeface="+mj-ea"/>
                <a:cs typeface="+mj-cs"/>
              </a:rPr>
              <a:t>Rated Skill Areas Possessed by Visually Impaired Unemployed</a:t>
            </a:r>
          </a:p>
        </p:txBody>
      </p:sp>
      <p:sp>
        <p:nvSpPr>
          <p:cNvPr id="7" name="Slide Number Placeholder 6">
            <a:extLst>
              <a:ext uri="{FF2B5EF4-FFF2-40B4-BE49-F238E27FC236}">
                <a16:creationId xmlns:a16="http://schemas.microsoft.com/office/drawing/2014/main" id="{E459F785-CD4D-DCF6-F62A-11B96F6FB937}"/>
              </a:ext>
            </a:extLst>
          </p:cNvPr>
          <p:cNvSpPr>
            <a:spLocks noGrp="1"/>
          </p:cNvSpPr>
          <p:nvPr>
            <p:ph type="sldNum" sz="quarter" idx="12"/>
          </p:nvPr>
        </p:nvSpPr>
        <p:spPr>
          <a:xfrm>
            <a:off x="6457950" y="5726430"/>
            <a:ext cx="1403812"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21</a:t>
            </a:fld>
            <a:endParaRPr lang="en-US" dirty="0"/>
          </a:p>
        </p:txBody>
      </p:sp>
      <p:sp>
        <p:nvSpPr>
          <p:cNvPr id="6" name="Google Shape;256;p39">
            <a:extLst>
              <a:ext uri="{FF2B5EF4-FFF2-40B4-BE49-F238E27FC236}">
                <a16:creationId xmlns:a16="http://schemas.microsoft.com/office/drawing/2014/main" id="{07729FF8-73AA-3D6A-D760-DCF626345504}"/>
              </a:ext>
            </a:extLst>
          </p:cNvPr>
          <p:cNvSpPr txBox="1"/>
          <p:nvPr/>
        </p:nvSpPr>
        <p:spPr>
          <a:xfrm>
            <a:off x="631135" y="1699022"/>
            <a:ext cx="3815723" cy="1790700"/>
          </a:xfrm>
          <a:prstGeom prst="rect">
            <a:avLst/>
          </a:prstGeom>
        </p:spPr>
        <p:txBody>
          <a:bodyPr spcFirstLastPara="1" vert="horz" lIns="68580" tIns="34290" rIns="68580" bIns="34290" rtlCol="0" anchor="b" anchorCtr="0">
            <a:normAutofit/>
          </a:bodyPr>
          <a:lstStyle/>
          <a:p>
            <a:pPr algn="ctr">
              <a:lnSpc>
                <a:spcPct val="90000"/>
              </a:lnSpc>
              <a:spcBef>
                <a:spcPct val="0"/>
              </a:spcBef>
              <a:spcAft>
                <a:spcPts val="450"/>
              </a:spcAft>
              <a:buClr>
                <a:srgbClr val="A3A6A9"/>
              </a:buClr>
              <a:buSzPts val="1800"/>
            </a:pPr>
            <a:endParaRPr lang="en-US" sz="3150" dirty="0">
              <a:solidFill>
                <a:srgbClr val="FFFFFF"/>
              </a:solidFill>
              <a:latin typeface="+mj-lt"/>
              <a:ea typeface="+mj-ea"/>
              <a:cs typeface="+mj-cs"/>
              <a:sym typeface="Arial"/>
            </a:endParaRPr>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2" name="Table 1">
            <a:extLst>
              <a:ext uri="{FF2B5EF4-FFF2-40B4-BE49-F238E27FC236}">
                <a16:creationId xmlns:a16="http://schemas.microsoft.com/office/drawing/2014/main" id="{0950928E-6C21-38BB-18AA-472248828AE3}"/>
              </a:ext>
            </a:extLst>
          </p:cNvPr>
          <p:cNvGraphicFramePr>
            <a:graphicFrameLocks noGrp="1"/>
          </p:cNvGraphicFramePr>
          <p:nvPr>
            <p:extLst>
              <p:ext uri="{D42A27DB-BD31-4B8C-83A1-F6EECF244321}">
                <p14:modId xmlns:p14="http://schemas.microsoft.com/office/powerpoint/2010/main" val="3366718470"/>
              </p:ext>
            </p:extLst>
          </p:nvPr>
        </p:nvGraphicFramePr>
        <p:xfrm>
          <a:off x="4441869" y="1412320"/>
          <a:ext cx="4152002" cy="3972268"/>
        </p:xfrm>
        <a:graphic>
          <a:graphicData uri="http://schemas.openxmlformats.org/drawingml/2006/table">
            <a:tbl>
              <a:tblPr firstRow="1" bandRow="1">
                <a:tableStyleId>{5C22544A-7EE6-4342-B048-85BDC9FD1C3A}</a:tableStyleId>
              </a:tblPr>
              <a:tblGrid>
                <a:gridCol w="3262702">
                  <a:extLst>
                    <a:ext uri="{9D8B030D-6E8A-4147-A177-3AD203B41FA5}">
                      <a16:colId xmlns:a16="http://schemas.microsoft.com/office/drawing/2014/main" val="2870542896"/>
                    </a:ext>
                  </a:extLst>
                </a:gridCol>
                <a:gridCol w="889300">
                  <a:extLst>
                    <a:ext uri="{9D8B030D-6E8A-4147-A177-3AD203B41FA5}">
                      <a16:colId xmlns:a16="http://schemas.microsoft.com/office/drawing/2014/main" val="2732445923"/>
                    </a:ext>
                  </a:extLst>
                </a:gridCol>
              </a:tblGrid>
              <a:tr h="241194">
                <a:tc>
                  <a:txBody>
                    <a:bodyPr/>
                    <a:lstStyle/>
                    <a:p>
                      <a:pPr marL="0" marR="0" algn="ctr">
                        <a:lnSpc>
                          <a:spcPct val="107000"/>
                        </a:lnSpc>
                        <a:spcBef>
                          <a:spcPts val="0"/>
                        </a:spcBef>
                        <a:spcAft>
                          <a:spcPts val="800"/>
                        </a:spcAft>
                      </a:pPr>
                      <a:r>
                        <a:rPr lang="en-US" sz="700" dirty="0">
                          <a:effectLst/>
                        </a:rPr>
                        <a:t>Soft Skill</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b"/>
                </a:tc>
                <a:tc>
                  <a:txBody>
                    <a:bodyPr/>
                    <a:lstStyle/>
                    <a:p>
                      <a:pPr marL="0" marR="0" algn="ctr">
                        <a:lnSpc>
                          <a:spcPct val="107000"/>
                        </a:lnSpc>
                        <a:spcBef>
                          <a:spcPts val="0"/>
                        </a:spcBef>
                        <a:spcAft>
                          <a:spcPts val="0"/>
                        </a:spcAft>
                      </a:pPr>
                      <a:r>
                        <a:rPr lang="en-US" sz="700" dirty="0">
                          <a:effectLst/>
                        </a:rPr>
                        <a:t>Frequency of Skill Rates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30122589"/>
                  </a:ext>
                </a:extLst>
              </a:tr>
              <a:tr h="130629">
                <a:tc>
                  <a:txBody>
                    <a:bodyPr/>
                    <a:lstStyle/>
                    <a:p>
                      <a:pPr marL="0" marR="0">
                        <a:lnSpc>
                          <a:spcPct val="107000"/>
                        </a:lnSpc>
                        <a:spcBef>
                          <a:spcPts val="0"/>
                        </a:spcBef>
                        <a:spcAft>
                          <a:spcPts val="0"/>
                        </a:spcAft>
                      </a:pPr>
                      <a:r>
                        <a:rPr lang="en-US" sz="700" dirty="0">
                          <a:effectLst/>
                        </a:rPr>
                        <a:t>1. Oral Communication Skills (or speaking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953677341"/>
                  </a:ext>
                </a:extLst>
              </a:tr>
              <a:tr h="130629">
                <a:tc>
                  <a:txBody>
                    <a:bodyPr/>
                    <a:lstStyle/>
                    <a:p>
                      <a:pPr marL="0" marR="0">
                        <a:lnSpc>
                          <a:spcPct val="107000"/>
                        </a:lnSpc>
                        <a:spcBef>
                          <a:spcPts val="0"/>
                        </a:spcBef>
                        <a:spcAft>
                          <a:spcPts val="0"/>
                        </a:spcAft>
                      </a:pPr>
                      <a:r>
                        <a:rPr lang="en-US" sz="700" dirty="0">
                          <a:effectLst/>
                        </a:rPr>
                        <a:t>2. Written Communication Skills (or writing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417887308"/>
                  </a:ext>
                </a:extLst>
              </a:tr>
              <a:tr h="130629">
                <a:tc>
                  <a:txBody>
                    <a:bodyPr/>
                    <a:lstStyle/>
                    <a:p>
                      <a:pPr marL="0" marR="0">
                        <a:lnSpc>
                          <a:spcPct val="107000"/>
                        </a:lnSpc>
                        <a:spcBef>
                          <a:spcPts val="0"/>
                        </a:spcBef>
                        <a:spcAft>
                          <a:spcPts val="0"/>
                        </a:spcAft>
                      </a:pPr>
                      <a:r>
                        <a:rPr lang="en-US" sz="700" dirty="0">
                          <a:effectLst/>
                        </a:rPr>
                        <a:t>3. Non-Verbal Communication </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19245272"/>
                  </a:ext>
                </a:extLst>
              </a:tr>
              <a:tr h="130629">
                <a:tc>
                  <a:txBody>
                    <a:bodyPr/>
                    <a:lstStyle/>
                    <a:p>
                      <a:pPr marL="0" marR="0">
                        <a:lnSpc>
                          <a:spcPct val="107000"/>
                        </a:lnSpc>
                        <a:spcBef>
                          <a:spcPts val="0"/>
                        </a:spcBef>
                        <a:spcAft>
                          <a:spcPts val="0"/>
                        </a:spcAft>
                      </a:pPr>
                      <a:r>
                        <a:rPr lang="en-US" sz="700" dirty="0">
                          <a:effectLst/>
                        </a:rPr>
                        <a:t>4. Resume Preparation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12</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54694623"/>
                  </a:ext>
                </a:extLst>
              </a:tr>
              <a:tr h="130629">
                <a:tc>
                  <a:txBody>
                    <a:bodyPr/>
                    <a:lstStyle/>
                    <a:p>
                      <a:pPr marL="0" marR="0">
                        <a:lnSpc>
                          <a:spcPct val="107000"/>
                        </a:lnSpc>
                        <a:spcBef>
                          <a:spcPts val="0"/>
                        </a:spcBef>
                        <a:spcAft>
                          <a:spcPts val="0"/>
                        </a:spcAft>
                      </a:pPr>
                      <a:r>
                        <a:rPr lang="en-US" sz="700" dirty="0">
                          <a:effectLst/>
                        </a:rPr>
                        <a:t>5. Face-to-face Interview Techniques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53164447"/>
                  </a:ext>
                </a:extLst>
              </a:tr>
              <a:tr h="130629">
                <a:tc>
                  <a:txBody>
                    <a:bodyPr/>
                    <a:lstStyle/>
                    <a:p>
                      <a:pPr marL="0" marR="0">
                        <a:lnSpc>
                          <a:spcPct val="107000"/>
                        </a:lnSpc>
                        <a:spcBef>
                          <a:spcPts val="0"/>
                        </a:spcBef>
                        <a:spcAft>
                          <a:spcPts val="0"/>
                        </a:spcAft>
                      </a:pPr>
                      <a:r>
                        <a:rPr lang="en-US" sz="700" dirty="0">
                          <a:effectLst/>
                        </a:rPr>
                        <a:t>6. Career Planning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435176772"/>
                  </a:ext>
                </a:extLst>
              </a:tr>
              <a:tr h="182395">
                <a:tc>
                  <a:txBody>
                    <a:bodyPr/>
                    <a:lstStyle/>
                    <a:p>
                      <a:pPr marL="0" marR="0">
                        <a:lnSpc>
                          <a:spcPct val="107000"/>
                        </a:lnSpc>
                        <a:spcBef>
                          <a:spcPts val="0"/>
                        </a:spcBef>
                        <a:spcAft>
                          <a:spcPts val="0"/>
                        </a:spcAft>
                      </a:pPr>
                      <a:r>
                        <a:rPr lang="en-US" sz="700" dirty="0">
                          <a:effectLst/>
                        </a:rPr>
                        <a:t>7. Questioning Skills (asking relevant questions related to specific concepts and situations.)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76594551"/>
                  </a:ext>
                </a:extLst>
              </a:tr>
              <a:tr h="130629">
                <a:tc>
                  <a:txBody>
                    <a:bodyPr/>
                    <a:lstStyle/>
                    <a:p>
                      <a:pPr marL="0" marR="0">
                        <a:lnSpc>
                          <a:spcPct val="107000"/>
                        </a:lnSpc>
                        <a:spcBef>
                          <a:spcPts val="0"/>
                        </a:spcBef>
                        <a:spcAft>
                          <a:spcPts val="0"/>
                        </a:spcAft>
                      </a:pPr>
                      <a:r>
                        <a:rPr lang="en-US" sz="700" dirty="0">
                          <a:effectLst/>
                        </a:rPr>
                        <a:t>8. Diplomacy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107781897"/>
                  </a:ext>
                </a:extLst>
              </a:tr>
              <a:tr h="130629">
                <a:tc>
                  <a:txBody>
                    <a:bodyPr/>
                    <a:lstStyle/>
                    <a:p>
                      <a:pPr marL="0" marR="0">
                        <a:lnSpc>
                          <a:spcPct val="107000"/>
                        </a:lnSpc>
                        <a:spcBef>
                          <a:spcPts val="0"/>
                        </a:spcBef>
                        <a:spcAft>
                          <a:spcPts val="0"/>
                        </a:spcAft>
                      </a:pPr>
                      <a:r>
                        <a:rPr lang="en-US" sz="700" dirty="0">
                          <a:effectLst/>
                        </a:rPr>
                        <a:t>9. Personal Grooming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702971803"/>
                  </a:ext>
                </a:extLst>
              </a:tr>
              <a:tr h="130629">
                <a:tc>
                  <a:txBody>
                    <a:bodyPr/>
                    <a:lstStyle/>
                    <a:p>
                      <a:pPr marL="0" marR="0">
                        <a:lnSpc>
                          <a:spcPct val="107000"/>
                        </a:lnSpc>
                        <a:spcBef>
                          <a:spcPts val="0"/>
                        </a:spcBef>
                        <a:spcAft>
                          <a:spcPts val="0"/>
                        </a:spcAft>
                      </a:pPr>
                      <a:r>
                        <a:rPr lang="en-US" sz="700" dirty="0">
                          <a:effectLst/>
                        </a:rPr>
                        <a:t>10. Goal Setting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38685608"/>
                  </a:ext>
                </a:extLst>
              </a:tr>
              <a:tr h="130629">
                <a:tc>
                  <a:txBody>
                    <a:bodyPr/>
                    <a:lstStyle/>
                    <a:p>
                      <a:pPr marL="0" marR="0">
                        <a:lnSpc>
                          <a:spcPct val="107000"/>
                        </a:lnSpc>
                        <a:spcBef>
                          <a:spcPts val="0"/>
                        </a:spcBef>
                        <a:spcAft>
                          <a:spcPts val="0"/>
                        </a:spcAft>
                      </a:pPr>
                      <a:r>
                        <a:rPr lang="en-US" sz="700" dirty="0">
                          <a:effectLst/>
                        </a:rPr>
                        <a:t>11. Decision Making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92950276"/>
                  </a:ext>
                </a:extLst>
              </a:tr>
              <a:tr h="130629">
                <a:tc>
                  <a:txBody>
                    <a:bodyPr/>
                    <a:lstStyle/>
                    <a:p>
                      <a:pPr marL="0" marR="0">
                        <a:lnSpc>
                          <a:spcPct val="107000"/>
                        </a:lnSpc>
                        <a:spcBef>
                          <a:spcPts val="0"/>
                        </a:spcBef>
                        <a:spcAft>
                          <a:spcPts val="0"/>
                        </a:spcAft>
                      </a:pPr>
                      <a:r>
                        <a:rPr lang="en-US" sz="700" dirty="0">
                          <a:effectLst/>
                        </a:rPr>
                        <a:t>12. Understanding your own potential</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02815313"/>
                  </a:ext>
                </a:extLst>
              </a:tr>
              <a:tr h="130629">
                <a:tc>
                  <a:txBody>
                    <a:bodyPr/>
                    <a:lstStyle/>
                    <a:p>
                      <a:pPr marL="0" marR="0">
                        <a:lnSpc>
                          <a:spcPct val="107000"/>
                        </a:lnSpc>
                        <a:spcBef>
                          <a:spcPts val="0"/>
                        </a:spcBef>
                        <a:spcAft>
                          <a:spcPts val="0"/>
                        </a:spcAft>
                      </a:pPr>
                      <a:r>
                        <a:rPr lang="en-US" sz="700" dirty="0">
                          <a:effectLst/>
                        </a:rPr>
                        <a:t>13. Knowledge of Legislations on Employment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86787859"/>
                  </a:ext>
                </a:extLst>
              </a:tr>
              <a:tr h="130629">
                <a:tc>
                  <a:txBody>
                    <a:bodyPr/>
                    <a:lstStyle/>
                    <a:p>
                      <a:pPr marL="0" marR="0">
                        <a:lnSpc>
                          <a:spcPct val="107000"/>
                        </a:lnSpc>
                        <a:spcBef>
                          <a:spcPts val="0"/>
                        </a:spcBef>
                        <a:spcAft>
                          <a:spcPts val="0"/>
                        </a:spcAft>
                      </a:pPr>
                      <a:r>
                        <a:rPr lang="en-US" sz="700" dirty="0">
                          <a:effectLst/>
                        </a:rPr>
                        <a:t>14. Developing Proper Behavior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12164536"/>
                  </a:ext>
                </a:extLst>
              </a:tr>
              <a:tr h="130629">
                <a:tc>
                  <a:txBody>
                    <a:bodyPr/>
                    <a:lstStyle/>
                    <a:p>
                      <a:pPr marL="0" marR="0">
                        <a:lnSpc>
                          <a:spcPct val="107000"/>
                        </a:lnSpc>
                        <a:spcBef>
                          <a:spcPts val="0"/>
                        </a:spcBef>
                        <a:spcAft>
                          <a:spcPts val="0"/>
                        </a:spcAft>
                      </a:pPr>
                      <a:r>
                        <a:rPr lang="en-US" sz="700" dirty="0">
                          <a:effectLst/>
                        </a:rPr>
                        <a:t>15. Self Esteem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131324764"/>
                  </a:ext>
                </a:extLst>
              </a:tr>
              <a:tr h="130629">
                <a:tc>
                  <a:txBody>
                    <a:bodyPr/>
                    <a:lstStyle/>
                    <a:p>
                      <a:pPr marL="0" marR="0">
                        <a:lnSpc>
                          <a:spcPct val="107000"/>
                        </a:lnSpc>
                        <a:spcBef>
                          <a:spcPts val="0"/>
                        </a:spcBef>
                        <a:spcAft>
                          <a:spcPts val="0"/>
                        </a:spcAft>
                      </a:pPr>
                      <a:r>
                        <a:rPr lang="en-US" sz="700" dirty="0">
                          <a:effectLst/>
                        </a:rPr>
                        <a:t>16. Learning to Optimize Productivity in Work</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07322037"/>
                  </a:ext>
                </a:extLst>
              </a:tr>
              <a:tr h="130629">
                <a:tc>
                  <a:txBody>
                    <a:bodyPr/>
                    <a:lstStyle/>
                    <a:p>
                      <a:pPr marL="0" marR="0">
                        <a:lnSpc>
                          <a:spcPct val="107000"/>
                        </a:lnSpc>
                        <a:spcBef>
                          <a:spcPts val="0"/>
                        </a:spcBef>
                        <a:spcAft>
                          <a:spcPts val="0"/>
                        </a:spcAft>
                      </a:pPr>
                      <a:r>
                        <a:rPr lang="en-US" sz="700" dirty="0">
                          <a:effectLst/>
                        </a:rPr>
                        <a:t>17. Work Ethic</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23</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50993891"/>
                  </a:ext>
                </a:extLst>
              </a:tr>
              <a:tr h="130629">
                <a:tc>
                  <a:txBody>
                    <a:bodyPr/>
                    <a:lstStyle/>
                    <a:p>
                      <a:pPr marL="0" marR="0">
                        <a:lnSpc>
                          <a:spcPct val="107000"/>
                        </a:lnSpc>
                        <a:spcBef>
                          <a:spcPts val="0"/>
                        </a:spcBef>
                        <a:spcAft>
                          <a:spcPts val="0"/>
                        </a:spcAft>
                      </a:pPr>
                      <a:r>
                        <a:rPr lang="en-US" sz="700" dirty="0">
                          <a:effectLst/>
                        </a:rPr>
                        <a:t>18. Professional Enrichment Goals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945446858"/>
                  </a:ext>
                </a:extLst>
              </a:tr>
              <a:tr h="130629">
                <a:tc>
                  <a:txBody>
                    <a:bodyPr/>
                    <a:lstStyle/>
                    <a:p>
                      <a:pPr marL="0" marR="0">
                        <a:lnSpc>
                          <a:spcPct val="107000"/>
                        </a:lnSpc>
                        <a:spcBef>
                          <a:spcPts val="0"/>
                        </a:spcBef>
                        <a:spcAft>
                          <a:spcPts val="0"/>
                        </a:spcAft>
                      </a:pPr>
                      <a:r>
                        <a:rPr lang="en-US" sz="700" dirty="0">
                          <a:effectLst/>
                        </a:rPr>
                        <a:t>19. Coping with visual impairment in the workplace.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715762749"/>
                  </a:ext>
                </a:extLst>
              </a:tr>
              <a:tr h="241194">
                <a:tc>
                  <a:txBody>
                    <a:bodyPr/>
                    <a:lstStyle/>
                    <a:p>
                      <a:pPr marL="0" marR="0">
                        <a:lnSpc>
                          <a:spcPct val="107000"/>
                        </a:lnSpc>
                        <a:spcBef>
                          <a:spcPts val="0"/>
                        </a:spcBef>
                        <a:spcAft>
                          <a:spcPts val="0"/>
                        </a:spcAft>
                      </a:pPr>
                      <a:r>
                        <a:rPr lang="en-US" sz="700" dirty="0">
                          <a:effectLst/>
                        </a:rPr>
                        <a:t>20. Coping with situation when jobs obtained are not commensurate with the qualifications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56970337"/>
                  </a:ext>
                </a:extLst>
              </a:tr>
              <a:tr h="130629">
                <a:tc>
                  <a:txBody>
                    <a:bodyPr/>
                    <a:lstStyle/>
                    <a:p>
                      <a:pPr marL="0" marR="0">
                        <a:lnSpc>
                          <a:spcPct val="107000"/>
                        </a:lnSpc>
                        <a:spcBef>
                          <a:spcPts val="0"/>
                        </a:spcBef>
                        <a:spcAft>
                          <a:spcPts val="0"/>
                        </a:spcAft>
                      </a:pPr>
                      <a:r>
                        <a:rPr lang="en-US" sz="700" dirty="0">
                          <a:effectLst/>
                        </a:rPr>
                        <a:t>21. Learning to work together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26232514"/>
                  </a:ext>
                </a:extLst>
              </a:tr>
              <a:tr h="130629">
                <a:tc>
                  <a:txBody>
                    <a:bodyPr/>
                    <a:lstStyle/>
                    <a:p>
                      <a:pPr marL="0" marR="0">
                        <a:lnSpc>
                          <a:spcPct val="107000"/>
                        </a:lnSpc>
                        <a:spcBef>
                          <a:spcPts val="0"/>
                        </a:spcBef>
                        <a:spcAft>
                          <a:spcPts val="0"/>
                        </a:spcAft>
                      </a:pPr>
                      <a:r>
                        <a:rPr lang="en-US" sz="700" dirty="0">
                          <a:effectLst/>
                        </a:rPr>
                        <a:t>22. Coping with external criticism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26535223"/>
                  </a:ext>
                </a:extLst>
              </a:tr>
              <a:tr h="130629">
                <a:tc>
                  <a:txBody>
                    <a:bodyPr/>
                    <a:lstStyle/>
                    <a:p>
                      <a:pPr marL="0" marR="0">
                        <a:lnSpc>
                          <a:spcPct val="107000"/>
                        </a:lnSpc>
                        <a:spcBef>
                          <a:spcPts val="0"/>
                        </a:spcBef>
                        <a:spcAft>
                          <a:spcPts val="0"/>
                        </a:spcAft>
                      </a:pPr>
                      <a:r>
                        <a:rPr lang="en-US" sz="700" dirty="0">
                          <a:effectLst/>
                        </a:rPr>
                        <a:t>23. Peer group interaction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343845253"/>
                  </a:ext>
                </a:extLst>
              </a:tr>
              <a:tr h="130629">
                <a:tc>
                  <a:txBody>
                    <a:bodyPr/>
                    <a:lstStyle/>
                    <a:p>
                      <a:pPr marL="0" marR="0">
                        <a:lnSpc>
                          <a:spcPct val="107000"/>
                        </a:lnSpc>
                        <a:spcBef>
                          <a:spcPts val="0"/>
                        </a:spcBef>
                        <a:spcAft>
                          <a:spcPts val="0"/>
                        </a:spcAft>
                      </a:pPr>
                      <a:r>
                        <a:rPr lang="en-US" sz="700" dirty="0">
                          <a:effectLst/>
                        </a:rPr>
                        <a:t>24. Initiative to become unique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1708589"/>
                  </a:ext>
                </a:extLst>
              </a:tr>
              <a:tr h="130629">
                <a:tc>
                  <a:txBody>
                    <a:bodyPr/>
                    <a:lstStyle/>
                    <a:p>
                      <a:pPr marL="0" marR="0">
                        <a:lnSpc>
                          <a:spcPct val="107000"/>
                        </a:lnSpc>
                        <a:spcBef>
                          <a:spcPts val="0"/>
                        </a:spcBef>
                        <a:spcAft>
                          <a:spcPts val="0"/>
                        </a:spcAft>
                      </a:pPr>
                      <a:r>
                        <a:rPr lang="en-US" sz="700" dirty="0">
                          <a:effectLst/>
                        </a:rPr>
                        <a:t>25. Coping with work environment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92772956"/>
                  </a:ext>
                </a:extLst>
              </a:tr>
              <a:tr h="130629">
                <a:tc>
                  <a:txBody>
                    <a:bodyPr/>
                    <a:lstStyle/>
                    <a:p>
                      <a:pPr marL="0" marR="0">
                        <a:lnSpc>
                          <a:spcPct val="107000"/>
                        </a:lnSpc>
                        <a:spcBef>
                          <a:spcPts val="0"/>
                        </a:spcBef>
                        <a:spcAft>
                          <a:spcPts val="0"/>
                        </a:spcAft>
                      </a:pPr>
                      <a:r>
                        <a:rPr lang="en-US" sz="700" dirty="0">
                          <a:effectLst/>
                        </a:rPr>
                        <a:t>26. Dealing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039103687"/>
                  </a:ext>
                </a:extLst>
              </a:tr>
              <a:tr h="130629">
                <a:tc>
                  <a:txBody>
                    <a:bodyPr/>
                    <a:lstStyle/>
                    <a:p>
                      <a:pPr marL="0" marR="0">
                        <a:lnSpc>
                          <a:spcPct val="107000"/>
                        </a:lnSpc>
                        <a:spcBef>
                          <a:spcPts val="0"/>
                        </a:spcBef>
                        <a:spcAft>
                          <a:spcPts val="0"/>
                        </a:spcAft>
                      </a:pPr>
                      <a:r>
                        <a:rPr lang="en-US" sz="700" dirty="0">
                          <a:effectLst/>
                        </a:rPr>
                        <a:t>27. Coping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11</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41745872"/>
                  </a:ext>
                </a:extLst>
              </a:tr>
            </a:tbl>
          </a:graphicData>
        </a:graphic>
      </p:graphicFrame>
      <p:sp>
        <p:nvSpPr>
          <p:cNvPr id="4" name="Rectangle 3">
            <a:extLst>
              <a:ext uri="{FF2B5EF4-FFF2-40B4-BE49-F238E27FC236}">
                <a16:creationId xmlns:a16="http://schemas.microsoft.com/office/drawing/2014/main" id="{B04BA5C1-6234-C445-3480-3A7462D91889}"/>
              </a:ext>
            </a:extLst>
          </p:cNvPr>
          <p:cNvSpPr/>
          <p:nvPr/>
        </p:nvSpPr>
        <p:spPr>
          <a:xfrm>
            <a:off x="7315200" y="540774"/>
            <a:ext cx="1278671" cy="31695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454560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a:extLst>
            <a:ext uri="{FF2B5EF4-FFF2-40B4-BE49-F238E27FC236}">
              <a16:creationId xmlns:a16="http://schemas.microsoft.com/office/drawing/2014/main" id="{DF2985B6-74DE-9B00-5124-7978775BED5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DEC66-80B3-10D5-1F86-98D65544219E}"/>
              </a:ext>
            </a:extLst>
          </p:cNvPr>
          <p:cNvSpPr>
            <a:spLocks noGrp="1"/>
          </p:cNvSpPr>
          <p:nvPr>
            <p:ph type="sldNum" sz="quarter" idx="12"/>
          </p:nvPr>
        </p:nvSpPr>
        <p:spPr/>
        <p:txBody>
          <a:bodyPr/>
          <a:lstStyle/>
          <a:p>
            <a:fld id="{9848125F-0770-E640-BECC-7D4454C589D2}" type="slidenum">
              <a:rPr lang="en-US" smtClean="0"/>
              <a:t>22</a:t>
            </a:fld>
            <a:endParaRPr lang="en-US" dirty="0"/>
          </a:p>
        </p:txBody>
      </p:sp>
      <p:sp>
        <p:nvSpPr>
          <p:cNvPr id="4" name="Google Shape;425;p47">
            <a:extLst>
              <a:ext uri="{FF2B5EF4-FFF2-40B4-BE49-F238E27FC236}">
                <a16:creationId xmlns:a16="http://schemas.microsoft.com/office/drawing/2014/main" id="{8848D880-D87B-AA96-5A6D-EB651F9683A1}"/>
              </a:ext>
            </a:extLst>
          </p:cNvPr>
          <p:cNvSpPr txBox="1"/>
          <p:nvPr/>
        </p:nvSpPr>
        <p:spPr>
          <a:xfrm>
            <a:off x="-1276350" y="2889444"/>
            <a:ext cx="8375240" cy="774541"/>
          </a:xfrm>
          <a:prstGeom prst="rect">
            <a:avLst/>
          </a:prstGeom>
          <a:noFill/>
          <a:ln>
            <a:noFill/>
          </a:ln>
        </p:spPr>
        <p:txBody>
          <a:bodyPr spcFirstLastPara="1" wrap="square" lIns="91425" tIns="91425" rIns="91425" bIns="91425" anchor="t" anchorCtr="0">
            <a:spAutoFit/>
          </a:bodyPr>
          <a:lstStyle/>
          <a:p>
            <a:pPr marL="1731645">
              <a:lnSpc>
                <a:spcPts val="2310"/>
              </a:lnSpc>
            </a:pPr>
            <a:r>
              <a:rPr lang="en-US" sz="2400" b="1" dirty="0">
                <a:latin typeface="Georgia" panose="02040502050405020303" pitchFamily="18" charset="0"/>
                <a:ea typeface="Georgia" panose="02040502050405020303" pitchFamily="18" charset="0"/>
                <a:cs typeface="Georgia" panose="02040502050405020303" pitchFamily="18" charset="0"/>
              </a:rPr>
              <a:t>Analysis</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of</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the</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Responses</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spc="-19" dirty="0">
                <a:latin typeface="Georgia" panose="02040502050405020303" pitchFamily="18" charset="0"/>
                <a:ea typeface="Georgia" panose="02040502050405020303" pitchFamily="18" charset="0"/>
                <a:cs typeface="Georgia" panose="02040502050405020303" pitchFamily="18" charset="0"/>
              </a:rPr>
              <a:t>of</a:t>
            </a:r>
            <a:r>
              <a:rPr lang="en-ID" sz="2400" b="1" spc="-19"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Stakeholders</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in</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the </a:t>
            </a:r>
            <a:r>
              <a:rPr lang="en-US" sz="2400" b="1" spc="-41" dirty="0">
                <a:latin typeface="Georgia" panose="02040502050405020303" pitchFamily="18" charset="0"/>
                <a:ea typeface="Trebuchet MS" panose="020B0703020202090204" pitchFamily="34" charset="0"/>
                <a:cs typeface="Trebuchet MS" panose="020B0703020202090204" pitchFamily="34" charset="0"/>
              </a:rPr>
              <a:t>Employment</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spc="-8" dirty="0">
                <a:latin typeface="Georgia" panose="02040502050405020303" pitchFamily="18" charset="0"/>
                <a:ea typeface="Trebuchet MS" panose="020B0703020202090204" pitchFamily="34" charset="0"/>
                <a:cs typeface="Trebuchet MS" panose="020B0703020202090204" pitchFamily="34" charset="0"/>
              </a:rPr>
              <a:t>Sector</a:t>
            </a:r>
            <a:endParaRPr lang="en-ID" sz="2400" b="1"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5" name="Rectangle 4">
            <a:extLst>
              <a:ext uri="{FF2B5EF4-FFF2-40B4-BE49-F238E27FC236}">
                <a16:creationId xmlns:a16="http://schemas.microsoft.com/office/drawing/2014/main" id="{140677CB-78A3-4AEB-3604-14D97FB14C51}"/>
              </a:ext>
            </a:extLst>
          </p:cNvPr>
          <p:cNvSpPr/>
          <p:nvPr/>
        </p:nvSpPr>
        <p:spPr>
          <a:xfrm>
            <a:off x="4025900" y="5454650"/>
            <a:ext cx="1104900" cy="3048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a:extLst>
              <a:ext uri="{FF2B5EF4-FFF2-40B4-BE49-F238E27FC236}">
                <a16:creationId xmlns:a16="http://schemas.microsoft.com/office/drawing/2014/main" id="{2FDD87C4-B80D-2148-9486-D3A550E22C95}"/>
              </a:ext>
            </a:extLst>
          </p:cNvPr>
          <p:cNvSpPr/>
          <p:nvPr/>
        </p:nvSpPr>
        <p:spPr>
          <a:xfrm>
            <a:off x="4025900" y="6194323"/>
            <a:ext cx="1185197" cy="304800"/>
          </a:xfrm>
          <a:prstGeom prst="rect">
            <a:avLst/>
          </a:prstGeom>
          <a:solidFill>
            <a:srgbClr val="92D050"/>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000693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69B7758-BB94-4858-A098-DD7CD0B566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FD07FA-693B-6546-53D1-93B922FA0745}"/>
              </a:ext>
            </a:extLst>
          </p:cNvPr>
          <p:cNvSpPr>
            <a:spLocks noGrp="1"/>
          </p:cNvSpPr>
          <p:nvPr>
            <p:ph type="title"/>
          </p:nvPr>
        </p:nvSpPr>
        <p:spPr>
          <a:xfrm>
            <a:off x="175427" y="2324532"/>
            <a:ext cx="2064266" cy="2031956"/>
          </a:xfrm>
          <a:prstGeom prst="ellipse">
            <a:avLst/>
          </a:prstGeom>
          <a:solidFill>
            <a:srgbClr val="262626"/>
          </a:solidFill>
          <a:ln w="174625" cmpd="thinThick">
            <a:solidFill>
              <a:srgbClr val="262626"/>
            </a:solidFill>
          </a:ln>
        </p:spPr>
        <p:txBody>
          <a:bodyPr anchor="ctr">
            <a:normAutofit/>
          </a:bodyPr>
          <a:lstStyle/>
          <a:p>
            <a:pPr algn="ctr"/>
            <a:r>
              <a:rPr lang="en-US" sz="1500" b="1" dirty="0">
                <a:solidFill>
                  <a:srgbClr val="FFFFFF"/>
                </a:solidFill>
              </a:rPr>
              <a:t>NGO/DPO/CSO &amp; </a:t>
            </a:r>
            <a:br>
              <a:rPr lang="en-US" sz="1500" b="1" dirty="0">
                <a:solidFill>
                  <a:srgbClr val="FFFFFF"/>
                </a:solidFill>
              </a:rPr>
            </a:br>
            <a:r>
              <a:rPr lang="en-US" sz="1500" b="1" dirty="0">
                <a:solidFill>
                  <a:srgbClr val="FFFFFF"/>
                </a:solidFill>
              </a:rPr>
              <a:t>The Roles of Government Bodies</a:t>
            </a:r>
          </a:p>
        </p:txBody>
      </p:sp>
      <p:sp>
        <p:nvSpPr>
          <p:cNvPr id="3" name="Slide Number Placeholder 2">
            <a:extLst>
              <a:ext uri="{FF2B5EF4-FFF2-40B4-BE49-F238E27FC236}">
                <a16:creationId xmlns:a16="http://schemas.microsoft.com/office/drawing/2014/main" id="{47341025-5EDE-A183-5312-CCEAF474F589}"/>
              </a:ext>
            </a:extLst>
          </p:cNvPr>
          <p:cNvSpPr>
            <a:spLocks noGrp="1"/>
          </p:cNvSpPr>
          <p:nvPr>
            <p:ph type="sldNum" sz="quarter" idx="12"/>
          </p:nvPr>
        </p:nvSpPr>
        <p:spPr>
          <a:xfrm>
            <a:off x="8482693" y="5624513"/>
            <a:ext cx="420007" cy="273844"/>
          </a:xfrm>
        </p:spPr>
        <p:txBody>
          <a:bodyPr>
            <a:normAutofit lnSpcReduction="10000"/>
          </a:bodyPr>
          <a:lstStyle/>
          <a:p>
            <a:pPr>
              <a:spcAft>
                <a:spcPts val="450"/>
              </a:spcAft>
            </a:pPr>
            <a:fld id="{9848125F-0770-E640-BECC-7D4454C589D2}" type="slidenum">
              <a:rPr lang="en-US">
                <a:solidFill>
                  <a:srgbClr val="898989"/>
                </a:solidFill>
              </a:rPr>
              <a:pPr>
                <a:spcAft>
                  <a:spcPts val="450"/>
                </a:spcAft>
              </a:pPr>
              <a:t>23</a:t>
            </a:fld>
            <a:endParaRPr lang="en-US" dirty="0">
              <a:solidFill>
                <a:srgbClr val="898989"/>
              </a:solidFill>
            </a:endParaRPr>
          </a:p>
        </p:txBody>
      </p:sp>
      <p:sp>
        <p:nvSpPr>
          <p:cNvPr id="8" name="Rectangle 7">
            <a:extLst>
              <a:ext uri="{FF2B5EF4-FFF2-40B4-BE49-F238E27FC236}">
                <a16:creationId xmlns:a16="http://schemas.microsoft.com/office/drawing/2014/main" id="{D012906D-3DF9-6AE0-B82D-B392B987EA1D}"/>
              </a:ext>
            </a:extLst>
          </p:cNvPr>
          <p:cNvSpPr/>
          <p:nvPr/>
        </p:nvSpPr>
        <p:spPr>
          <a:xfrm>
            <a:off x="7416801" y="1289050"/>
            <a:ext cx="1098550" cy="228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ABC164CE-4FAF-419E-F3F5-C07C8B294E21}"/>
              </a:ext>
            </a:extLst>
          </p:cNvPr>
          <p:cNvGraphicFramePr/>
          <p:nvPr>
            <p:extLst>
              <p:ext uri="{D42A27DB-BD31-4B8C-83A1-F6EECF244321}">
                <p14:modId xmlns:p14="http://schemas.microsoft.com/office/powerpoint/2010/main" val="3054463235"/>
              </p:ext>
            </p:extLst>
          </p:nvPr>
        </p:nvGraphicFramePr>
        <p:xfrm>
          <a:off x="2239693" y="1136080"/>
          <a:ext cx="6813551" cy="4262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1FD297BA-66C4-228B-2BFB-5C0B97D9FC8B}"/>
              </a:ext>
            </a:extLst>
          </p:cNvPr>
          <p:cNvSpPr/>
          <p:nvPr/>
        </p:nvSpPr>
        <p:spPr>
          <a:xfrm>
            <a:off x="7334865" y="580103"/>
            <a:ext cx="1406012" cy="273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921417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A14E2-46B4-98AE-2F43-80C6DB67B4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E65F01-2CA1-0C1F-ABF7-ACEAF10F5CA2}"/>
              </a:ext>
            </a:extLst>
          </p:cNvPr>
          <p:cNvSpPr>
            <a:spLocks noGrp="1"/>
          </p:cNvSpPr>
          <p:nvPr>
            <p:ph type="title"/>
          </p:nvPr>
        </p:nvSpPr>
        <p:spPr>
          <a:xfrm>
            <a:off x="227371" y="887809"/>
            <a:ext cx="7493000" cy="691356"/>
          </a:xfrm>
        </p:spPr>
        <p:txBody>
          <a:bodyPr>
            <a:normAutofit fontScale="90000"/>
          </a:bodyPr>
          <a:lstStyle/>
          <a:p>
            <a:r>
              <a:rPr lang="en-US" altLang="en-US" sz="2700" b="1" dirty="0">
                <a:solidFill>
                  <a:srgbClr val="0070C0"/>
                </a:solidFill>
                <a:latin typeface="+mn-lt"/>
                <a:ea typeface="Trebuchet MS" panose="020B0703020202090204" pitchFamily="34" charset="0"/>
                <a:cs typeface="Trebuchet MS" panose="020B0703020202090204" pitchFamily="34" charset="0"/>
              </a:rPr>
              <a:t>Internal Contribution to The </a:t>
            </a:r>
            <a:r>
              <a:rPr lang="en-US" sz="2700" b="1" dirty="0">
                <a:solidFill>
                  <a:srgbClr val="0070C0"/>
                </a:solidFill>
                <a:latin typeface="+mn-lt"/>
              </a:rPr>
              <a:t>Success of Persons with Visual Impairment in the Employment Sector  </a:t>
            </a:r>
            <a:br>
              <a:rPr lang="en-US" sz="2025" dirty="0"/>
            </a:br>
            <a:br>
              <a:rPr lang="en-US" altLang="en-US" b="1" dirty="0">
                <a:latin typeface="Arial" panose="020B0604020202020204" pitchFamily="34" charset="0"/>
                <a:ea typeface="Trebuchet MS" panose="020B0703020202090204" pitchFamily="34" charset="0"/>
                <a:cs typeface="Trebuchet MS" panose="020B0703020202090204" pitchFamily="34" charset="0"/>
              </a:rPr>
            </a:br>
            <a:endParaRPr lang="en-US" dirty="0"/>
          </a:p>
        </p:txBody>
      </p:sp>
      <p:sp>
        <p:nvSpPr>
          <p:cNvPr id="3" name="Slide Number Placeholder 2">
            <a:extLst>
              <a:ext uri="{FF2B5EF4-FFF2-40B4-BE49-F238E27FC236}">
                <a16:creationId xmlns:a16="http://schemas.microsoft.com/office/drawing/2014/main" id="{7FADA871-4FBC-E063-F757-F7C353C5C5A6}"/>
              </a:ext>
            </a:extLst>
          </p:cNvPr>
          <p:cNvSpPr>
            <a:spLocks noGrp="1"/>
          </p:cNvSpPr>
          <p:nvPr>
            <p:ph type="sldNum" sz="quarter" idx="12"/>
          </p:nvPr>
        </p:nvSpPr>
        <p:spPr/>
        <p:txBody>
          <a:bodyPr/>
          <a:lstStyle/>
          <a:p>
            <a:fld id="{9848125F-0770-E640-BECC-7D4454C589D2}" type="slidenum">
              <a:rPr lang="en-US" smtClean="0"/>
              <a:t>24</a:t>
            </a:fld>
            <a:endParaRPr lang="en-US" dirty="0"/>
          </a:p>
        </p:txBody>
      </p:sp>
      <p:graphicFrame>
        <p:nvGraphicFramePr>
          <p:cNvPr id="4" name="Diagram 3">
            <a:extLst>
              <a:ext uri="{FF2B5EF4-FFF2-40B4-BE49-F238E27FC236}">
                <a16:creationId xmlns:a16="http://schemas.microsoft.com/office/drawing/2014/main" id="{FEC44888-7FA9-24E9-6679-8A7359A6BD6A}"/>
              </a:ext>
            </a:extLst>
          </p:cNvPr>
          <p:cNvGraphicFramePr/>
          <p:nvPr>
            <p:extLst>
              <p:ext uri="{D42A27DB-BD31-4B8C-83A1-F6EECF244321}">
                <p14:modId xmlns:p14="http://schemas.microsoft.com/office/powerpoint/2010/main" val="1943779178"/>
              </p:ext>
            </p:extLst>
          </p:nvPr>
        </p:nvGraphicFramePr>
        <p:xfrm>
          <a:off x="658762" y="1852068"/>
          <a:ext cx="7202130" cy="42635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C3E67090-9A84-D9D4-5992-F8FF234FB8F6}"/>
              </a:ext>
            </a:extLst>
          </p:cNvPr>
          <p:cNvSpPr/>
          <p:nvPr/>
        </p:nvSpPr>
        <p:spPr>
          <a:xfrm>
            <a:off x="7264401" y="123348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79D98838-16B4-2D16-9781-127F02A7B5CE}"/>
              </a:ext>
            </a:extLst>
          </p:cNvPr>
          <p:cNvSpPr/>
          <p:nvPr/>
        </p:nvSpPr>
        <p:spPr>
          <a:xfrm>
            <a:off x="7452852" y="619432"/>
            <a:ext cx="1250950" cy="20686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976637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AFC1C-74AD-C05C-04DD-C04DBE1EF5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7C042E-5851-2393-B83A-0DE34C88BDC1}"/>
              </a:ext>
            </a:extLst>
          </p:cNvPr>
          <p:cNvSpPr>
            <a:spLocks noGrp="1"/>
          </p:cNvSpPr>
          <p:nvPr>
            <p:ph type="title"/>
          </p:nvPr>
        </p:nvSpPr>
        <p:spPr>
          <a:xfrm>
            <a:off x="110306" y="593752"/>
            <a:ext cx="8530406" cy="691356"/>
          </a:xfrm>
        </p:spPr>
        <p:txBody>
          <a:bodyPr>
            <a:noAutofit/>
          </a:bodyPr>
          <a:lstStyle/>
          <a:p>
            <a:r>
              <a:rPr lang="en-US" altLang="en-US" sz="2400" b="1" dirty="0">
                <a:solidFill>
                  <a:srgbClr val="0070C0"/>
                </a:solidFill>
                <a:latin typeface="+mn-lt"/>
                <a:ea typeface="Trebuchet MS" panose="020B0703020202090204" pitchFamily="34" charset="0"/>
                <a:cs typeface="Trebuchet MS" panose="020B0703020202090204" pitchFamily="34" charset="0"/>
              </a:rPr>
              <a:t>Contribution of Employers to The </a:t>
            </a:r>
            <a:r>
              <a:rPr lang="en-US" sz="2400" b="1" dirty="0">
                <a:solidFill>
                  <a:srgbClr val="0070C0"/>
                </a:solidFill>
                <a:latin typeface="+mn-lt"/>
              </a:rPr>
              <a:t>Success of Persons with Visual Impairment in the Employment Sector  (External Factors)</a:t>
            </a:r>
            <a:br>
              <a:rPr lang="en-US" sz="1800" dirty="0">
                <a:latin typeface="+mn-lt"/>
              </a:rPr>
            </a:br>
            <a:br>
              <a:rPr lang="en-US" altLang="en-US" sz="1800" b="1" dirty="0">
                <a:latin typeface="+mn-lt"/>
                <a:ea typeface="Trebuchet MS" panose="020B0703020202090204" pitchFamily="34" charset="0"/>
                <a:cs typeface="Trebuchet MS" panose="020B0703020202090204" pitchFamily="34" charset="0"/>
              </a:rPr>
            </a:br>
            <a:endParaRPr lang="en-US" sz="1800" dirty="0">
              <a:latin typeface="+mn-lt"/>
            </a:endParaRPr>
          </a:p>
        </p:txBody>
      </p:sp>
      <p:sp>
        <p:nvSpPr>
          <p:cNvPr id="3" name="Slide Number Placeholder 2">
            <a:extLst>
              <a:ext uri="{FF2B5EF4-FFF2-40B4-BE49-F238E27FC236}">
                <a16:creationId xmlns:a16="http://schemas.microsoft.com/office/drawing/2014/main" id="{027557E0-ACA4-701A-AB36-D333E8AE074C}"/>
              </a:ext>
            </a:extLst>
          </p:cNvPr>
          <p:cNvSpPr>
            <a:spLocks noGrp="1"/>
          </p:cNvSpPr>
          <p:nvPr>
            <p:ph type="sldNum" sz="quarter" idx="12"/>
          </p:nvPr>
        </p:nvSpPr>
        <p:spPr/>
        <p:txBody>
          <a:bodyPr/>
          <a:lstStyle/>
          <a:p>
            <a:fld id="{9848125F-0770-E640-BECC-7D4454C589D2}" type="slidenum">
              <a:rPr lang="en-US" smtClean="0"/>
              <a:t>25</a:t>
            </a:fld>
            <a:endParaRPr lang="en-US" dirty="0"/>
          </a:p>
        </p:txBody>
      </p:sp>
      <p:graphicFrame>
        <p:nvGraphicFramePr>
          <p:cNvPr id="7" name="Diagram 6">
            <a:extLst>
              <a:ext uri="{FF2B5EF4-FFF2-40B4-BE49-F238E27FC236}">
                <a16:creationId xmlns:a16="http://schemas.microsoft.com/office/drawing/2014/main" id="{CF11B592-24D5-BD92-DAB5-EE2EEF178EB1}"/>
              </a:ext>
            </a:extLst>
          </p:cNvPr>
          <p:cNvGraphicFramePr/>
          <p:nvPr>
            <p:extLst>
              <p:ext uri="{D42A27DB-BD31-4B8C-83A1-F6EECF244321}">
                <p14:modId xmlns:p14="http://schemas.microsoft.com/office/powerpoint/2010/main" val="2155359505"/>
              </p:ext>
            </p:extLst>
          </p:nvPr>
        </p:nvGraphicFramePr>
        <p:xfrm>
          <a:off x="1484671" y="1976463"/>
          <a:ext cx="5270090" cy="4287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1755FA02-58F6-6FD0-FB40-B67F2424D4A5}"/>
              </a:ext>
            </a:extLst>
          </p:cNvPr>
          <p:cNvSpPr/>
          <p:nvPr/>
        </p:nvSpPr>
        <p:spPr>
          <a:xfrm>
            <a:off x="7389762" y="128510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CFA34804-8EC7-C037-02E7-ADF63A181437}"/>
              </a:ext>
            </a:extLst>
          </p:cNvPr>
          <p:cNvSpPr/>
          <p:nvPr/>
        </p:nvSpPr>
        <p:spPr>
          <a:xfrm>
            <a:off x="7389762" y="593752"/>
            <a:ext cx="1125588" cy="28131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137557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EC1526-205B-CF62-575A-E32342F2E60A}"/>
            </a:ext>
          </a:extLst>
        </p:cNvPr>
        <p:cNvGrpSpPr/>
        <p:nvPr/>
      </p:nvGrpSpPr>
      <p:grpSpPr>
        <a:xfrm>
          <a:off x="0" y="0"/>
          <a:ext cx="0" cy="0"/>
          <a:chOff x="0" y="0"/>
          <a:chExt cx="0" cy="0"/>
        </a:xfrm>
      </p:grpSpPr>
      <p:sp>
        <p:nvSpPr>
          <p:cNvPr id="4" name="Google Shape;256;p39">
            <a:extLst>
              <a:ext uri="{FF2B5EF4-FFF2-40B4-BE49-F238E27FC236}">
                <a16:creationId xmlns:a16="http://schemas.microsoft.com/office/drawing/2014/main" id="{05406D66-9EA9-EF7E-5E34-98044A61C2D1}"/>
              </a:ext>
            </a:extLst>
          </p:cNvPr>
          <p:cNvSpPr txBox="1"/>
          <p:nvPr/>
        </p:nvSpPr>
        <p:spPr>
          <a:xfrm>
            <a:off x="284522" y="162347"/>
            <a:ext cx="7313356" cy="994172"/>
          </a:xfrm>
          <a:prstGeom prst="rect">
            <a:avLst/>
          </a:prstGeom>
        </p:spPr>
        <p:txBody>
          <a:bodyPr spcFirstLastPara="1" vert="horz" lIns="68580" tIns="34290" rIns="68580" bIns="34290" rtlCol="0" anchor="ctr" anchorCtr="0">
            <a:normAutofit/>
          </a:bodyPr>
          <a:lstStyle>
            <a:defPPr>
              <a:defRPr lang="en-US"/>
            </a:defPPr>
            <a:lvl1pPr>
              <a:lnSpc>
                <a:spcPct val="90000"/>
              </a:lnSpc>
              <a:buClr>
                <a:srgbClr val="A3A6A9"/>
              </a:buClr>
              <a:buSzPts val="1800"/>
              <a:defRPr sz="2400" b="1">
                <a:solidFill>
                  <a:srgbClr val="354F87"/>
                </a:solidFill>
              </a:defRPr>
            </a:lvl1pPr>
          </a:lstStyle>
          <a:p>
            <a:pPr>
              <a:spcBef>
                <a:spcPct val="0"/>
              </a:spcBef>
              <a:spcAft>
                <a:spcPts val="450"/>
              </a:spcAft>
            </a:pPr>
            <a:r>
              <a:rPr lang="en-US" dirty="0">
                <a:solidFill>
                  <a:srgbClr val="0070C0"/>
                </a:solidFill>
                <a:latin typeface="+mj-lt"/>
                <a:ea typeface="+mj-ea"/>
                <a:cs typeface="+mj-cs"/>
                <a:sym typeface="Arial"/>
              </a:rPr>
              <a:t>Cause of Unemployed persons </a:t>
            </a:r>
          </a:p>
          <a:p>
            <a:pPr>
              <a:spcBef>
                <a:spcPct val="0"/>
              </a:spcBef>
              <a:spcAft>
                <a:spcPts val="450"/>
              </a:spcAft>
            </a:pPr>
            <a:r>
              <a:rPr lang="en-US" dirty="0">
                <a:solidFill>
                  <a:srgbClr val="0070C0"/>
                </a:solidFill>
                <a:latin typeface="+mj-lt"/>
                <a:ea typeface="+mj-ea"/>
                <a:cs typeface="+mj-cs"/>
                <a:sym typeface="Arial"/>
              </a:rPr>
              <a:t>with visual impairment Unsuccess to Get Jobs</a:t>
            </a:r>
          </a:p>
        </p:txBody>
      </p:sp>
      <p:sp>
        <p:nvSpPr>
          <p:cNvPr id="3" name="Slide Number Placeholder 2">
            <a:extLst>
              <a:ext uri="{FF2B5EF4-FFF2-40B4-BE49-F238E27FC236}">
                <a16:creationId xmlns:a16="http://schemas.microsoft.com/office/drawing/2014/main" id="{7FCFE4B6-B28A-B2C7-A6EA-E6CD1A8140C7}"/>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26</a:t>
            </a:fld>
            <a:endParaRPr lang="en-US" dirty="0"/>
          </a:p>
        </p:txBody>
      </p:sp>
      <p:sp>
        <p:nvSpPr>
          <p:cNvPr id="7" name="Rectangle 6">
            <a:extLst>
              <a:ext uri="{FF2B5EF4-FFF2-40B4-BE49-F238E27FC236}">
                <a16:creationId xmlns:a16="http://schemas.microsoft.com/office/drawing/2014/main" id="{00370270-B363-39D4-8724-D215C1D3BF51}"/>
              </a:ext>
            </a:extLst>
          </p:cNvPr>
          <p:cNvSpPr/>
          <p:nvPr/>
        </p:nvSpPr>
        <p:spPr>
          <a:xfrm>
            <a:off x="7442200" y="1298971"/>
            <a:ext cx="1073150" cy="2313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08C34911-ED23-F431-0857-7F577927808C}"/>
              </a:ext>
            </a:extLst>
          </p:cNvPr>
          <p:cNvGraphicFramePr/>
          <p:nvPr>
            <p:extLst>
              <p:ext uri="{D42A27DB-BD31-4B8C-83A1-F6EECF244321}">
                <p14:modId xmlns:p14="http://schemas.microsoft.com/office/powerpoint/2010/main" val="1306563130"/>
              </p:ext>
            </p:extLst>
          </p:nvPr>
        </p:nvGraphicFramePr>
        <p:xfrm>
          <a:off x="924232" y="1530351"/>
          <a:ext cx="6351639" cy="4604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1C082818-BBBA-9A4D-994A-09C98C3B2ADA}"/>
              </a:ext>
            </a:extLst>
          </p:cNvPr>
          <p:cNvSpPr/>
          <p:nvPr/>
        </p:nvSpPr>
        <p:spPr>
          <a:xfrm>
            <a:off x="7442200" y="560439"/>
            <a:ext cx="1073150" cy="39920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673224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EFC953-D7C4-43F1-94D7-748B9B731EF6}"/>
              </a:ext>
            </a:extLst>
          </p:cNvPr>
          <p:cNvSpPr>
            <a:spLocks noGrp="1"/>
          </p:cNvSpPr>
          <p:nvPr>
            <p:ph type="sldNum" sz="quarter" idx="12"/>
          </p:nvPr>
        </p:nvSpPr>
        <p:spPr/>
        <p:txBody>
          <a:bodyPr/>
          <a:lstStyle/>
          <a:p>
            <a:fld id="{9848125F-0770-E640-BECC-7D4454C589D2}" type="slidenum">
              <a:rPr lang="en-US" smtClean="0"/>
              <a:t>27</a:t>
            </a:fld>
            <a:endParaRPr lang="en-US" dirty="0"/>
          </a:p>
        </p:txBody>
      </p:sp>
      <p:sp>
        <p:nvSpPr>
          <p:cNvPr id="4" name="Google Shape;425;p47">
            <a:extLst>
              <a:ext uri="{FF2B5EF4-FFF2-40B4-BE49-F238E27FC236}">
                <a16:creationId xmlns:a16="http://schemas.microsoft.com/office/drawing/2014/main" id="{3B905687-212B-4D5F-83F7-068B9C72E032}"/>
              </a:ext>
            </a:extLst>
          </p:cNvPr>
          <p:cNvSpPr txBox="1"/>
          <p:nvPr/>
        </p:nvSpPr>
        <p:spPr>
          <a:xfrm>
            <a:off x="51620" y="2889444"/>
            <a:ext cx="5331542" cy="479588"/>
          </a:xfrm>
          <a:prstGeom prst="rect">
            <a:avLst/>
          </a:prstGeom>
          <a:noFill/>
          <a:ln>
            <a:noFill/>
          </a:ln>
        </p:spPr>
        <p:txBody>
          <a:bodyPr spcFirstLastPara="1" wrap="square" lIns="91425" tIns="91425" rIns="91425" bIns="91425" anchor="t" anchorCtr="0">
            <a:spAutoFit/>
          </a:bodyPr>
          <a:lstStyle/>
          <a:p>
            <a:pPr marL="1731645">
              <a:lnSpc>
                <a:spcPts val="2310"/>
              </a:lnSpc>
            </a:pPr>
            <a:r>
              <a:rPr lang="en-ID" sz="4000" b="1" dirty="0">
                <a:latin typeface="Trebuchet MS" panose="020B0703020202090204" pitchFamily="34" charset="0"/>
                <a:ea typeface="Trebuchet MS" panose="020B0703020202090204" pitchFamily="34" charset="0"/>
                <a:cs typeface="Trebuchet MS" panose="020B0703020202090204" pitchFamily="34" charset="0"/>
              </a:rPr>
              <a:t>VIETNAM</a:t>
            </a:r>
          </a:p>
        </p:txBody>
      </p:sp>
      <p:sp>
        <p:nvSpPr>
          <p:cNvPr id="5" name="Rectangle 4">
            <a:extLst>
              <a:ext uri="{FF2B5EF4-FFF2-40B4-BE49-F238E27FC236}">
                <a16:creationId xmlns:a16="http://schemas.microsoft.com/office/drawing/2014/main" id="{9573416B-B691-F545-6359-746BAC958E54}"/>
              </a:ext>
            </a:extLst>
          </p:cNvPr>
          <p:cNvSpPr/>
          <p:nvPr/>
        </p:nvSpPr>
        <p:spPr>
          <a:xfrm>
            <a:off x="4025900" y="5454650"/>
            <a:ext cx="1104900" cy="3048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a:extLst>
              <a:ext uri="{FF2B5EF4-FFF2-40B4-BE49-F238E27FC236}">
                <a16:creationId xmlns:a16="http://schemas.microsoft.com/office/drawing/2014/main" id="{DC5B2B9E-0FFA-216E-BD9C-6A91679C5947}"/>
              </a:ext>
            </a:extLst>
          </p:cNvPr>
          <p:cNvSpPr/>
          <p:nvPr/>
        </p:nvSpPr>
        <p:spPr>
          <a:xfrm>
            <a:off x="3883742" y="6194323"/>
            <a:ext cx="1415845" cy="365125"/>
          </a:xfrm>
          <a:prstGeom prst="rect">
            <a:avLst/>
          </a:prstGeom>
          <a:solidFill>
            <a:srgbClr val="92D05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191224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A0C4F3C5-C21E-18AC-5384-26A8C0291374}"/>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84BE6A73-CD89-7B8D-6834-91A61FFF13A6}"/>
              </a:ext>
            </a:extLst>
          </p:cNvPr>
          <p:cNvSpPr txBox="1"/>
          <p:nvPr/>
        </p:nvSpPr>
        <p:spPr>
          <a:xfrm>
            <a:off x="771525" y="2332700"/>
            <a:ext cx="1971675" cy="1910443"/>
          </a:xfrm>
          <a:prstGeom prst="rect">
            <a:avLst/>
          </a:prstGeom>
          <a:noFill/>
        </p:spPr>
        <p:txBody>
          <a:bodyPr spcFirstLastPara="1" vert="horz" lIns="68580" tIns="34290" rIns="68580" bIns="34290" rtlCol="0" anchor="ctr" anchorCtr="0">
            <a:normAutofit/>
          </a:bodyPr>
          <a:lstStyle/>
          <a:p>
            <a:pPr marL="0" marR="0" lvl="0" indent="0" algn="ctr" defTabSz="457200" rtl="0" eaLnBrk="1" fontAlgn="auto" latinLnBrk="0" hangingPunct="1">
              <a:lnSpc>
                <a:spcPct val="90000"/>
              </a:lnSpc>
              <a:spcBef>
                <a:spcPct val="0"/>
              </a:spcBef>
              <a:spcAft>
                <a:spcPts val="450"/>
              </a:spcAft>
              <a:buClr>
                <a:srgbClr val="A3A6A9"/>
              </a:buClr>
              <a:buSzPts val="1800"/>
              <a:buFontTx/>
              <a:buNone/>
              <a:tabLst/>
              <a:defRPr/>
            </a:pPr>
            <a:r>
              <a:rPr kumimoji="0" lang="en-US" sz="2700" b="1" i="0" u="none" strike="noStrike" kern="1200" cap="none" spc="0" normalizeH="0" baseline="0" noProof="0" dirty="0">
                <a:ln>
                  <a:noFill/>
                </a:ln>
                <a:solidFill>
                  <a:srgbClr val="FFFFFF"/>
                </a:solidFill>
                <a:effectLst/>
                <a:uLnTx/>
                <a:uFillTx/>
                <a:latin typeface="Calibri Light" panose="020F0302020204030204"/>
                <a:ea typeface="+mn-ea"/>
                <a:cs typeface="+mn-cs"/>
                <a:sym typeface="Arial"/>
              </a:rPr>
              <a:t>Respondent Status of Employment</a:t>
            </a:r>
            <a:endParaRPr kumimoji="0" lang="en-US" sz="2700" b="0" i="0" u="none" strike="noStrike" kern="1200" cap="none" spc="0" normalizeH="0" baseline="0" noProof="0" dirty="0">
              <a:ln>
                <a:noFill/>
              </a:ln>
              <a:solidFill>
                <a:srgbClr val="FFFFFF"/>
              </a:solidFill>
              <a:effectLst/>
              <a:uLnTx/>
              <a:uFillTx/>
              <a:latin typeface="Calibri Light" panose="020F0302020204030204"/>
              <a:ea typeface="+mn-ea"/>
              <a:cs typeface="+mn-cs"/>
              <a:sym typeface="Arial"/>
            </a:endParaRPr>
          </a:p>
        </p:txBody>
      </p:sp>
      <p:sp>
        <p:nvSpPr>
          <p:cNvPr id="5" name="Slide Number Placeholder 4">
            <a:extLst>
              <a:ext uri="{FF2B5EF4-FFF2-40B4-BE49-F238E27FC236}">
                <a16:creationId xmlns:a16="http://schemas.microsoft.com/office/drawing/2014/main" id="{E9196BF2-A225-55D5-C510-549BE518CF07}"/>
              </a:ext>
            </a:extLst>
          </p:cNvPr>
          <p:cNvSpPr>
            <a:spLocks noGrp="1"/>
          </p:cNvSpPr>
          <p:nvPr>
            <p:ph type="sldNum" sz="quarter" idx="12"/>
          </p:nvPr>
        </p:nvSpPr>
        <p:spPr>
          <a:xfrm>
            <a:off x="8275638" y="5624513"/>
            <a:ext cx="385762" cy="273844"/>
          </a:xfrm>
        </p:spPr>
        <p:txBody>
          <a:bodyPr vert="horz" lIns="68580" tIns="34290" rIns="68580" bIns="34290" rtlCol="0" anchor="ctr">
            <a:normAutofit/>
          </a:bodyPr>
          <a:lstStyle/>
          <a:p>
            <a:pPr marL="0" marR="0" lvl="0" indent="0" algn="r" defTabSz="457200" rtl="0" eaLnBrk="1" fontAlgn="auto" latinLnBrk="0" hangingPunct="1">
              <a:lnSpc>
                <a:spcPct val="100000"/>
              </a:lnSpc>
              <a:spcBef>
                <a:spcPts val="0"/>
              </a:spcBef>
              <a:spcAft>
                <a:spcPts val="450"/>
              </a:spcAft>
              <a:buClrTx/>
              <a:buSzTx/>
              <a:buFontTx/>
              <a:buNone/>
              <a:tabLst/>
              <a:defRPr/>
            </a:pPr>
            <a:fld id="{9848125F-0770-E640-BECC-7D4454C589D2}" type="slidenum">
              <a:rPr kumimoji="0" lang="en-US" sz="1200" b="0" i="0" u="none" strike="noStrike" kern="1200" cap="none" spc="0" normalizeH="0" baseline="0" noProof="0">
                <a:ln>
                  <a:noFill/>
                </a:ln>
                <a:solidFill>
                  <a:prstClr val="black">
                    <a:alpha val="80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450"/>
                </a:spcAft>
                <a:buClrTx/>
                <a:buSzTx/>
                <a:buFontTx/>
                <a:buNone/>
                <a:tabLst/>
                <a:defRPr/>
              </a:pPr>
              <a:t>28</a:t>
            </a:fld>
            <a:endParaRPr kumimoji="0" lang="en-US" sz="1200" b="0" i="0" u="none" strike="noStrike" kern="1200" cap="none" spc="0" normalizeH="0" baseline="0" noProof="0" dirty="0">
              <a:ln>
                <a:noFill/>
              </a:ln>
              <a:solidFill>
                <a:prstClr val="black">
                  <a:alpha val="80000"/>
                </a:prstClr>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59CB9BE6-BFEE-5DF5-4162-D2645071104A}"/>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ID" sz="15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B24F32E-762B-5414-1A71-4F09885E804A}"/>
              </a:ext>
            </a:extLst>
          </p:cNvPr>
          <p:cNvSpPr txBox="1"/>
          <p:nvPr/>
        </p:nvSpPr>
        <p:spPr>
          <a:xfrm>
            <a:off x="292509" y="2786991"/>
            <a:ext cx="4901381" cy="1063689"/>
          </a:xfrm>
          <a:prstGeom prst="rect">
            <a:avLst/>
          </a:prstGeom>
          <a:noFill/>
        </p:spPr>
        <p:txBody>
          <a:bodyPr wrap="square">
            <a:spAutoFit/>
          </a:bodyPr>
          <a:lstStyle/>
          <a:p>
            <a:pPr marL="685800" marR="0" lvl="0" indent="0" algn="l" defTabSz="457200" rtl="0" eaLnBrk="1" fontAlgn="auto" latinLnBrk="0" hangingPunct="1">
              <a:lnSpc>
                <a:spcPct val="107000"/>
              </a:lnSpc>
              <a:spcBef>
                <a:spcPts val="0"/>
              </a:spcBef>
              <a:spcAft>
                <a:spcPts val="0"/>
              </a:spcAft>
              <a:buClrTx/>
              <a:buSzTx/>
              <a:buFontTx/>
              <a:buNone/>
              <a:tabLst/>
              <a:defRPr/>
            </a:pPr>
            <a:r>
              <a:rPr kumimoji="0" lang="en-PH" sz="200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Employed - 49</a:t>
            </a:r>
            <a:endParaRPr kumimoji="0" lang="id-ID"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685800" marR="0" lvl="0" indent="0" algn="l" defTabSz="457200" rtl="0" eaLnBrk="1" fontAlgn="auto" latinLnBrk="0" hangingPunct="1">
              <a:lnSpc>
                <a:spcPct val="107000"/>
              </a:lnSpc>
              <a:spcBef>
                <a:spcPts val="0"/>
              </a:spcBef>
              <a:spcAft>
                <a:spcPts val="0"/>
              </a:spcAft>
              <a:buClrTx/>
              <a:buSzTx/>
              <a:buFontTx/>
              <a:buNone/>
              <a:tabLst/>
              <a:defRPr/>
            </a:pPr>
            <a:r>
              <a:rPr lang="en-PH" sz="2000" dirty="0">
                <a:solidFill>
                  <a:prstClr val="black"/>
                </a:solidFill>
                <a:latin typeface="Cambria" panose="02040503050406030204" pitchFamily="18" charset="0"/>
                <a:ea typeface="Calibri" panose="020F0502020204030204" pitchFamily="34" charset="0"/>
                <a:cs typeface="Times New Roman" panose="02020603050405020304" pitchFamily="18" charset="0"/>
              </a:rPr>
              <a:t>U</a:t>
            </a:r>
            <a:r>
              <a:rPr kumimoji="0" lang="en-PH" sz="2000" b="0" i="0" u="none" strike="noStrike" kern="1200" cap="none" spc="0" normalizeH="0" baseline="0" noProof="0" dirty="0" err="1">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nemployed</a:t>
            </a:r>
            <a:r>
              <a:rPr lang="en-PH" sz="2000" dirty="0">
                <a:solidFill>
                  <a:prstClr val="black"/>
                </a:solidFill>
                <a:latin typeface="Cambria" panose="02040503050406030204" pitchFamily="18" charset="0"/>
                <a:ea typeface="Calibri" panose="020F0502020204030204" pitchFamily="34" charset="0"/>
                <a:cs typeface="Times New Roman" panose="02020603050405020304" pitchFamily="18" charset="0"/>
              </a:rPr>
              <a:t> – 26</a:t>
            </a:r>
          </a:p>
          <a:p>
            <a:pPr marL="685800" marR="0" lvl="0" indent="0" algn="l" defTabSz="457200" rtl="0" eaLnBrk="1" fontAlgn="auto" latinLnBrk="0" hangingPunct="1">
              <a:lnSpc>
                <a:spcPct val="107000"/>
              </a:lnSpc>
              <a:spcBef>
                <a:spcPts val="0"/>
              </a:spcBef>
              <a:spcAft>
                <a:spcPts val="0"/>
              </a:spcAft>
              <a:buClrTx/>
              <a:buSzTx/>
              <a:buFontTx/>
              <a:buNone/>
              <a:tabLst/>
              <a:defRPr/>
            </a:pPr>
            <a:r>
              <a:rPr kumimoji="0" lang="en-PH" sz="2000" b="0" i="0" u="none" strike="noStrike" kern="1200" cap="none" spc="0" normalizeH="0" baseline="0" noProof="0" dirty="0">
                <a:ln>
                  <a:noFill/>
                </a:ln>
                <a:solidFill>
                  <a:prstClr val="black"/>
                </a:solidFill>
                <a:effectLst/>
                <a:uLnTx/>
                <a:uFillTx/>
                <a:latin typeface="Cambria" panose="02040503050406030204" pitchFamily="18" charset="0"/>
                <a:ea typeface="Calibri" panose="020F0502020204030204" pitchFamily="34" charset="0"/>
                <a:cs typeface="Times New Roman" panose="02020603050405020304" pitchFamily="18" charset="0"/>
              </a:rPr>
              <a:t>TOTAL - </a:t>
            </a:r>
            <a:r>
              <a:rPr lang="en-PH" sz="2000" dirty="0">
                <a:solidFill>
                  <a:prstClr val="black"/>
                </a:solidFill>
                <a:latin typeface="Cambria" panose="02040503050406030204" pitchFamily="18" charset="0"/>
                <a:ea typeface="Calibri" panose="020F0502020204030204" pitchFamily="34" charset="0"/>
                <a:cs typeface="Times New Roman" panose="02020603050405020304" pitchFamily="18" charset="0"/>
              </a:rPr>
              <a:t>75</a:t>
            </a:r>
            <a:endParaRPr kumimoji="0" lang="id-ID"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FB00FD45-9D8D-B28C-EBB1-827A391A505F}"/>
              </a:ext>
            </a:extLst>
          </p:cNvPr>
          <p:cNvSpPr/>
          <p:nvPr/>
        </p:nvSpPr>
        <p:spPr>
          <a:xfrm>
            <a:off x="7315200" y="521110"/>
            <a:ext cx="1346200" cy="43853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Google Shape;256;p39">
            <a:extLst>
              <a:ext uri="{FF2B5EF4-FFF2-40B4-BE49-F238E27FC236}">
                <a16:creationId xmlns:a16="http://schemas.microsoft.com/office/drawing/2014/main" id="{C633AA9F-E68E-A862-06B1-F9D7991BF7D9}"/>
              </a:ext>
            </a:extLst>
          </p:cNvPr>
          <p:cNvSpPr txBox="1"/>
          <p:nvPr/>
        </p:nvSpPr>
        <p:spPr>
          <a:xfrm>
            <a:off x="5836290" y="1894786"/>
            <a:ext cx="2957820" cy="2135560"/>
          </a:xfrm>
          <a:prstGeom prst="rect">
            <a:avLst/>
          </a:prstGeom>
        </p:spPr>
        <p:txBody>
          <a:bodyPr spcFirstLastPara="1" vert="horz" lIns="68580" tIns="34290" rIns="68580" bIns="34290" rtlCol="0" anchor="b" anchorCtr="0">
            <a:normAutofit/>
          </a:bodyPr>
          <a:lstStyle/>
          <a:p>
            <a:pPr marL="0" marR="0" lvl="0" indent="0" algn="l" defTabSz="457200" rtl="0" eaLnBrk="1" fontAlgn="auto" latinLnBrk="0" hangingPunct="1">
              <a:lnSpc>
                <a:spcPct val="90000"/>
              </a:lnSpc>
              <a:spcBef>
                <a:spcPct val="0"/>
              </a:spcBef>
              <a:spcAft>
                <a:spcPts val="450"/>
              </a:spcAft>
              <a:buClr>
                <a:srgbClr val="A3A6A9"/>
              </a:buClr>
              <a:buSzPts val="1800"/>
              <a:buFontTx/>
              <a:buNone/>
              <a:tabLst/>
              <a:defRPr/>
            </a:pPr>
            <a:r>
              <a:rPr kumimoji="0" lang="en-US" sz="4050" b="1" i="0" u="none" strike="noStrike" kern="1200" cap="none" spc="0" normalizeH="0" baseline="0" noProof="0" dirty="0">
                <a:ln>
                  <a:noFill/>
                </a:ln>
                <a:solidFill>
                  <a:prstClr val="black"/>
                </a:solidFill>
                <a:effectLst/>
                <a:uLnTx/>
                <a:uFillTx/>
                <a:latin typeface="Calibri Light" panose="020F0302020204030204"/>
                <a:ea typeface="+mn-ea"/>
                <a:cs typeface="+mn-cs"/>
                <a:sym typeface="Arial"/>
              </a:rPr>
              <a:t>Respondent Status of Employment </a:t>
            </a:r>
            <a:endParaRPr kumimoji="0" lang="en-US" sz="4050" b="0" i="0" u="none" strike="noStrike" kern="1200" cap="none" spc="0" normalizeH="0" baseline="0" noProof="0" dirty="0">
              <a:ln>
                <a:noFill/>
              </a:ln>
              <a:solidFill>
                <a:prstClr val="black"/>
              </a:solidFill>
              <a:effectLst/>
              <a:uLnTx/>
              <a:uFillTx/>
              <a:latin typeface="Calibri Light" panose="020F0302020204030204"/>
              <a:ea typeface="+mn-ea"/>
              <a:cs typeface="+mn-cs"/>
              <a:sym typeface="Arial"/>
            </a:endParaRPr>
          </a:p>
        </p:txBody>
      </p:sp>
    </p:spTree>
    <p:extLst>
      <p:ext uri="{BB962C8B-B14F-4D97-AF65-F5344CB8AC3E}">
        <p14:creationId xmlns:p14="http://schemas.microsoft.com/office/powerpoint/2010/main" val="431140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A79B4C43-3FD8-4348-4389-7E01054F719B}"/>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D7D6156E-DA5D-259C-0081-23971E65E720}"/>
              </a:ext>
            </a:extLst>
          </p:cNvPr>
          <p:cNvSpPr txBox="1"/>
          <p:nvPr/>
        </p:nvSpPr>
        <p:spPr>
          <a:xfrm>
            <a:off x="5658496" y="1462023"/>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Respondent profile: Age &amp; Gender </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57286EFA-2A90-CDE3-263A-842B9A41CD43}"/>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29</a:t>
            </a:fld>
            <a:endParaRPr lang="en-US" sz="4950" dirty="0">
              <a:solidFill>
                <a:srgbClr val="FFFFFF"/>
              </a:solidFill>
            </a:endParaRPr>
          </a:p>
        </p:txBody>
      </p:sp>
      <p:sp>
        <p:nvSpPr>
          <p:cNvPr id="3" name="Content Placeholder 2">
            <a:extLst>
              <a:ext uri="{FF2B5EF4-FFF2-40B4-BE49-F238E27FC236}">
                <a16:creationId xmlns:a16="http://schemas.microsoft.com/office/drawing/2014/main" id="{8464E1CA-4374-80C0-2FDB-A3F93FD59685}"/>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7" name="Table 6">
            <a:extLst>
              <a:ext uri="{FF2B5EF4-FFF2-40B4-BE49-F238E27FC236}">
                <a16:creationId xmlns:a16="http://schemas.microsoft.com/office/drawing/2014/main" id="{459A20CC-1458-467D-BDA5-FC1BFB794C9F}"/>
              </a:ext>
            </a:extLst>
          </p:cNvPr>
          <p:cNvGraphicFramePr>
            <a:graphicFrameLocks noGrp="1"/>
          </p:cNvGraphicFramePr>
          <p:nvPr>
            <p:extLst>
              <p:ext uri="{D42A27DB-BD31-4B8C-83A1-F6EECF244321}">
                <p14:modId xmlns:p14="http://schemas.microsoft.com/office/powerpoint/2010/main" val="1974064433"/>
              </p:ext>
            </p:extLst>
          </p:nvPr>
        </p:nvGraphicFramePr>
        <p:xfrm>
          <a:off x="771990" y="1849609"/>
          <a:ext cx="2040036" cy="1478725"/>
        </p:xfrm>
        <a:graphic>
          <a:graphicData uri="http://schemas.openxmlformats.org/drawingml/2006/table">
            <a:tbl>
              <a:tblPr firstRow="1" firstCol="1" lastRow="1" lastCol="1" bandRow="1" bandCol="1"/>
              <a:tblGrid>
                <a:gridCol w="974154">
                  <a:extLst>
                    <a:ext uri="{9D8B030D-6E8A-4147-A177-3AD203B41FA5}">
                      <a16:colId xmlns:a16="http://schemas.microsoft.com/office/drawing/2014/main" val="693765326"/>
                    </a:ext>
                  </a:extLst>
                </a:gridCol>
                <a:gridCol w="1065882">
                  <a:extLst>
                    <a:ext uri="{9D8B030D-6E8A-4147-A177-3AD203B41FA5}">
                      <a16:colId xmlns:a16="http://schemas.microsoft.com/office/drawing/2014/main" val="1631590462"/>
                    </a:ext>
                  </a:extLst>
                </a:gridCol>
              </a:tblGrid>
              <a:tr h="238656">
                <a:tc>
                  <a:txBody>
                    <a:bodyPr/>
                    <a:lstStyle/>
                    <a:p>
                      <a:pPr marL="256032" algn="l" fontAlgn="t">
                        <a:spcBef>
                          <a:spcPts val="105"/>
                        </a:spcBef>
                      </a:pPr>
                      <a:r>
                        <a:rPr lang="en-US" sz="1100" b="1" i="0" u="none" strike="noStrike" spc="-25"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Age</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45720" marR="109728" algn="ctr" fontAlgn="t">
                        <a:spcBef>
                          <a:spcPts val="105"/>
                        </a:spcBef>
                      </a:pPr>
                      <a:r>
                        <a:rPr lang="en-US" sz="11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Vietnam</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3364977954"/>
                  </a:ext>
                </a:extLst>
              </a:tr>
              <a:tr h="240782">
                <a:tc>
                  <a:txBody>
                    <a:bodyPr/>
                    <a:lstStyle/>
                    <a:p>
                      <a:pPr marL="256032" algn="l" fontAlgn="t">
                        <a:lnSpc>
                          <a:spcPts val="134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&lt;25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 marR="109728" algn="ctr" fontAlgn="t">
                        <a:lnSpc>
                          <a:spcPts val="134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33</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2405026309"/>
                  </a:ext>
                </a:extLst>
              </a:tr>
              <a:tr h="251417">
                <a:tc>
                  <a:txBody>
                    <a:bodyPr/>
                    <a:lstStyle/>
                    <a:p>
                      <a:pPr marL="256032" algn="l" fontAlgn="t">
                        <a:lnSpc>
                          <a:spcPts val="1385"/>
                        </a:lnSpc>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 marR="109728" algn="ctr" fontAlgn="t">
                        <a:lnSpc>
                          <a:spcPts val="138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29</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519756894"/>
                  </a:ext>
                </a:extLst>
              </a:tr>
              <a:tr h="255671">
                <a:tc>
                  <a:txBody>
                    <a:bodyPr/>
                    <a:lstStyle/>
                    <a:p>
                      <a:pPr marL="256032" algn="l" fontAlgn="t">
                        <a:spcBef>
                          <a:spcPts val="30"/>
                        </a:spcBef>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0" marR="109728" algn="ctr" fontAlgn="t">
                        <a:spcBef>
                          <a:spcPts val="30"/>
                        </a:spcBef>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8</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6209753"/>
                  </a:ext>
                </a:extLst>
              </a:tr>
              <a:tr h="251417">
                <a:tc>
                  <a:txBody>
                    <a:bodyPr/>
                    <a:lstStyle/>
                    <a:p>
                      <a:pPr marL="256032" algn="l" fontAlgn="t">
                        <a:lnSpc>
                          <a:spcPts val="1365"/>
                        </a:lnSpc>
                        <a:spcBef>
                          <a:spcPts val="65"/>
                        </a:spcBef>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&gt;45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0" marR="109728" algn="ctr" fontAlgn="t">
                        <a:lnSpc>
                          <a:spcPts val="1365"/>
                        </a:lnSpc>
                        <a:spcBef>
                          <a:spcPts val="65"/>
                        </a:spcBef>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02787257"/>
                  </a:ext>
                </a:extLst>
              </a:tr>
              <a:tr h="240782">
                <a:tc>
                  <a:txBody>
                    <a:bodyPr/>
                    <a:lstStyle/>
                    <a:p>
                      <a:pPr marL="256032" algn="l" fontAlgn="t">
                        <a:lnSpc>
                          <a:spcPts val="1335"/>
                        </a:lnSpc>
                        <a:spcBef>
                          <a:spcPts val="105"/>
                        </a:spcBef>
                      </a:pPr>
                      <a:r>
                        <a:rPr lang="en-US" sz="12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R="109728" algn="ctr" fontAlgn="t">
                        <a:lnSpc>
                          <a:spcPts val="1335"/>
                        </a:lnSpc>
                        <a:spcBef>
                          <a:spcPts val="105"/>
                        </a:spcBef>
                      </a:pPr>
                      <a:r>
                        <a:rPr lang="en-US" sz="12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75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941494776"/>
                  </a:ext>
                </a:extLst>
              </a:tr>
            </a:tbl>
          </a:graphicData>
        </a:graphic>
      </p:graphicFrame>
      <p:graphicFrame>
        <p:nvGraphicFramePr>
          <p:cNvPr id="9" name="Table 8">
            <a:extLst>
              <a:ext uri="{FF2B5EF4-FFF2-40B4-BE49-F238E27FC236}">
                <a16:creationId xmlns:a16="http://schemas.microsoft.com/office/drawing/2014/main" id="{B97AAC72-BB19-C7C8-58B1-1855088FCF95}"/>
              </a:ext>
            </a:extLst>
          </p:cNvPr>
          <p:cNvGraphicFramePr>
            <a:graphicFrameLocks noGrp="1"/>
          </p:cNvGraphicFramePr>
          <p:nvPr>
            <p:extLst>
              <p:ext uri="{D42A27DB-BD31-4B8C-83A1-F6EECF244321}">
                <p14:modId xmlns:p14="http://schemas.microsoft.com/office/powerpoint/2010/main" val="2563970442"/>
              </p:ext>
            </p:extLst>
          </p:nvPr>
        </p:nvGraphicFramePr>
        <p:xfrm>
          <a:off x="3077498" y="3800661"/>
          <a:ext cx="1979429" cy="1595315"/>
        </p:xfrm>
        <a:graphic>
          <a:graphicData uri="http://schemas.openxmlformats.org/drawingml/2006/table">
            <a:tbl>
              <a:tblPr firstRow="1" firstCol="1" lastRow="1" lastCol="1" bandRow="1" bandCol="1"/>
              <a:tblGrid>
                <a:gridCol w="1024125">
                  <a:extLst>
                    <a:ext uri="{9D8B030D-6E8A-4147-A177-3AD203B41FA5}">
                      <a16:colId xmlns:a16="http://schemas.microsoft.com/office/drawing/2014/main" val="1621810457"/>
                    </a:ext>
                  </a:extLst>
                </a:gridCol>
                <a:gridCol w="955304">
                  <a:extLst>
                    <a:ext uri="{9D8B030D-6E8A-4147-A177-3AD203B41FA5}">
                      <a16:colId xmlns:a16="http://schemas.microsoft.com/office/drawing/2014/main" val="3468735012"/>
                    </a:ext>
                  </a:extLst>
                </a:gridCol>
              </a:tblGrid>
              <a:tr h="306497">
                <a:tc>
                  <a:txBody>
                    <a:bodyPr/>
                    <a:lstStyle/>
                    <a:p>
                      <a:pPr marL="256032" algn="l"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Gender</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45720" marR="109728" algn="ctr"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Vietnam</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2602710277"/>
                  </a:ext>
                </a:extLst>
              </a:tr>
              <a:tr h="309229">
                <a:tc>
                  <a:txBody>
                    <a:bodyPr/>
                    <a:lstStyle/>
                    <a:p>
                      <a:pPr marL="256032" algn="l" fontAlgn="t">
                        <a:lnSpc>
                          <a:spcPts val="1345"/>
                        </a:lnSpc>
                      </a:pPr>
                      <a:r>
                        <a:rPr lang="en-US" sz="1100" b="0" i="0" u="none" strike="noStrike" spc="-2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 marR="109728" algn="ctr" fontAlgn="t">
                        <a:lnSpc>
                          <a:spcPts val="1345"/>
                        </a:lnSpc>
                      </a:pPr>
                      <a:r>
                        <a:rPr lang="en-US" sz="11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45</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49376198"/>
                  </a:ext>
                </a:extLst>
              </a:tr>
              <a:tr h="322887">
                <a:tc>
                  <a:txBody>
                    <a:bodyPr/>
                    <a:lstStyle/>
                    <a:p>
                      <a:pPr marL="256032" algn="l" fontAlgn="t">
                        <a:lnSpc>
                          <a:spcPts val="1385"/>
                        </a:lnSpc>
                      </a:pPr>
                      <a:r>
                        <a:rPr lang="en-US" sz="1100" b="0"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Female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 marR="109728" algn="ctr" fontAlgn="t">
                        <a:lnSpc>
                          <a:spcPts val="1385"/>
                        </a:lnSpc>
                      </a:pPr>
                      <a:r>
                        <a:rPr lang="en-US" sz="11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29</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74367837"/>
                  </a:ext>
                </a:extLst>
              </a:tr>
              <a:tr h="328351">
                <a:tc>
                  <a:txBody>
                    <a:bodyPr/>
                    <a:lstStyle/>
                    <a:p>
                      <a:pPr marL="256032" algn="l" fontAlgn="t">
                        <a:spcBef>
                          <a:spcPts val="3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Other</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R="109728" algn="ctr" fontAlgn="t">
                        <a:spcBef>
                          <a:spcPts val="30"/>
                        </a:spcBef>
                      </a:pPr>
                      <a:r>
                        <a:rPr lang="en-US" sz="11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01</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039308154"/>
                  </a:ext>
                </a:extLst>
              </a:tr>
              <a:tr h="328351">
                <a:tc>
                  <a:txBody>
                    <a:bodyPr/>
                    <a:lstStyle/>
                    <a:p>
                      <a:pPr marL="256032" algn="l" fontAlgn="t">
                        <a:spcBef>
                          <a:spcPts val="1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R="109728" algn="ctr" fontAlgn="t">
                        <a:spcBef>
                          <a:spcPts val="10"/>
                        </a:spcBef>
                      </a:pPr>
                      <a:r>
                        <a:rPr lang="en-US" sz="11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75</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357440792"/>
                  </a:ext>
                </a:extLst>
              </a:tr>
            </a:tbl>
          </a:graphicData>
        </a:graphic>
      </p:graphicFrame>
      <p:sp>
        <p:nvSpPr>
          <p:cNvPr id="2" name="Rectangle 1">
            <a:extLst>
              <a:ext uri="{FF2B5EF4-FFF2-40B4-BE49-F238E27FC236}">
                <a16:creationId xmlns:a16="http://schemas.microsoft.com/office/drawing/2014/main" id="{2A34F1BF-83FB-347A-A7F6-AAE85ECD0A36}"/>
              </a:ext>
            </a:extLst>
          </p:cNvPr>
          <p:cNvSpPr/>
          <p:nvPr/>
        </p:nvSpPr>
        <p:spPr>
          <a:xfrm>
            <a:off x="6975033" y="363793"/>
            <a:ext cx="1540317" cy="66119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30224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EFC953-D7C4-43F1-94D7-748B9B731EF6}"/>
              </a:ext>
            </a:extLst>
          </p:cNvPr>
          <p:cNvSpPr>
            <a:spLocks noGrp="1"/>
          </p:cNvSpPr>
          <p:nvPr>
            <p:ph type="sldNum" sz="quarter" idx="12"/>
          </p:nvPr>
        </p:nvSpPr>
        <p:spPr/>
        <p:txBody>
          <a:bodyPr/>
          <a:lstStyle/>
          <a:p>
            <a:fld id="{9848125F-0770-E640-BECC-7D4454C589D2}" type="slidenum">
              <a:rPr lang="en-US" smtClean="0"/>
              <a:t>3</a:t>
            </a:fld>
            <a:endParaRPr lang="en-US" dirty="0"/>
          </a:p>
        </p:txBody>
      </p:sp>
      <p:sp>
        <p:nvSpPr>
          <p:cNvPr id="4" name="Google Shape;425;p47">
            <a:extLst>
              <a:ext uri="{FF2B5EF4-FFF2-40B4-BE49-F238E27FC236}">
                <a16:creationId xmlns:a16="http://schemas.microsoft.com/office/drawing/2014/main" id="{39131F02-A484-42A6-B342-81EA38168FD0}"/>
              </a:ext>
            </a:extLst>
          </p:cNvPr>
          <p:cNvSpPr txBox="1"/>
          <p:nvPr/>
        </p:nvSpPr>
        <p:spPr>
          <a:xfrm>
            <a:off x="819600" y="2874901"/>
            <a:ext cx="6800400" cy="1107965"/>
          </a:xfrm>
          <a:prstGeom prst="rect">
            <a:avLst/>
          </a:prstGeom>
          <a:noFill/>
          <a:ln>
            <a:noFill/>
          </a:ln>
        </p:spPr>
        <p:txBody>
          <a:bodyPr spcFirstLastPara="1" wrap="square" lIns="91425" tIns="91425" rIns="91425" bIns="91425" anchor="t" anchorCtr="0">
            <a:spAutoFit/>
          </a:bodyPr>
          <a:lstStyle/>
          <a:p>
            <a:r>
              <a:rPr lang="en-US" sz="3000" b="1" dirty="0">
                <a:latin typeface="Montserrat" pitchFamily="2" charset="77"/>
              </a:rPr>
              <a:t>UNDERSTANDING PERSONS WITH VISUAL IMPAIRMENT</a:t>
            </a:r>
          </a:p>
        </p:txBody>
      </p:sp>
      <p:sp>
        <p:nvSpPr>
          <p:cNvPr id="7" name="Rectangle 6">
            <a:extLst>
              <a:ext uri="{FF2B5EF4-FFF2-40B4-BE49-F238E27FC236}">
                <a16:creationId xmlns:a16="http://schemas.microsoft.com/office/drawing/2014/main" id="{E1A90FD9-EDC1-D5AD-C3FA-C394E1811054}"/>
              </a:ext>
            </a:extLst>
          </p:cNvPr>
          <p:cNvSpPr/>
          <p:nvPr/>
        </p:nvSpPr>
        <p:spPr>
          <a:xfrm>
            <a:off x="4013200" y="5480050"/>
            <a:ext cx="1117601" cy="279401"/>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551638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5784607" y="1579144"/>
            <a:ext cx="2957820" cy="1579744"/>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Education Qualification</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4DF7BA57-503F-15C1-C92E-97DD2BBCD9B9}"/>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30</a:t>
            </a:fld>
            <a:endParaRPr lang="en-US" sz="4950" dirty="0">
              <a:solidFill>
                <a:srgbClr val="FFFFFF"/>
              </a:solidFill>
            </a:endParaRPr>
          </a:p>
        </p:txBody>
      </p:sp>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pic>
        <p:nvPicPr>
          <p:cNvPr id="36" name="Image 269">
            <a:extLst>
              <a:ext uri="{FF2B5EF4-FFF2-40B4-BE49-F238E27FC236}">
                <a16:creationId xmlns:a16="http://schemas.microsoft.com/office/drawing/2014/main" id="{418E29A4-C75F-129E-487F-3B0CF5A34A4A}"/>
              </a:ext>
            </a:extLst>
          </p:cNvPr>
          <p:cNvPicPr>
            <a:picLocks/>
          </p:cNvPicPr>
          <p:nvPr/>
        </p:nvPicPr>
        <p:blipFill>
          <a:blip r:embed="rId3" cstate="print"/>
          <a:stretch>
            <a:fillRect/>
          </a:stretch>
        </p:blipFill>
        <p:spPr>
          <a:xfrm>
            <a:off x="919265" y="2256503"/>
            <a:ext cx="2161160" cy="1945337"/>
          </a:xfrm>
          <a:prstGeom prst="rect">
            <a:avLst/>
          </a:prstGeom>
        </p:spPr>
      </p:pic>
      <p:graphicFrame>
        <p:nvGraphicFramePr>
          <p:cNvPr id="43" name="Table 42">
            <a:extLst>
              <a:ext uri="{FF2B5EF4-FFF2-40B4-BE49-F238E27FC236}">
                <a16:creationId xmlns:a16="http://schemas.microsoft.com/office/drawing/2014/main" id="{8F8358B8-4E07-61F0-C8D1-D4B524BDF704}"/>
              </a:ext>
            </a:extLst>
          </p:cNvPr>
          <p:cNvGraphicFramePr>
            <a:graphicFrameLocks noGrp="1"/>
          </p:cNvGraphicFramePr>
          <p:nvPr>
            <p:extLst>
              <p:ext uri="{D42A27DB-BD31-4B8C-83A1-F6EECF244321}">
                <p14:modId xmlns:p14="http://schemas.microsoft.com/office/powerpoint/2010/main" val="3358006594"/>
              </p:ext>
            </p:extLst>
          </p:nvPr>
        </p:nvGraphicFramePr>
        <p:xfrm>
          <a:off x="3410607" y="3429000"/>
          <a:ext cx="3029522" cy="1378975"/>
        </p:xfrm>
        <a:graphic>
          <a:graphicData uri="http://schemas.openxmlformats.org/drawingml/2006/table">
            <a:tbl>
              <a:tblPr firstRow="1" bandRow="1">
                <a:tableStyleId>{5C22544A-7EE6-4342-B048-85BDC9FD1C3A}</a:tableStyleId>
              </a:tblPr>
              <a:tblGrid>
                <a:gridCol w="1395264">
                  <a:extLst>
                    <a:ext uri="{9D8B030D-6E8A-4147-A177-3AD203B41FA5}">
                      <a16:colId xmlns:a16="http://schemas.microsoft.com/office/drawing/2014/main" val="99674528"/>
                    </a:ext>
                  </a:extLst>
                </a:gridCol>
                <a:gridCol w="1634258">
                  <a:extLst>
                    <a:ext uri="{9D8B030D-6E8A-4147-A177-3AD203B41FA5}">
                      <a16:colId xmlns:a16="http://schemas.microsoft.com/office/drawing/2014/main" val="1860780501"/>
                    </a:ext>
                  </a:extLst>
                </a:gridCol>
              </a:tblGrid>
              <a:tr h="424300">
                <a:tc>
                  <a:txBody>
                    <a:bodyPr/>
                    <a:lstStyle/>
                    <a:p>
                      <a:endParaRPr lang="en-US" sz="1000" dirty="0"/>
                    </a:p>
                  </a:txBody>
                  <a:tcPr marL="68580" marR="68580" marT="34290" marB="34290"/>
                </a:tc>
                <a:tc>
                  <a:txBody>
                    <a:bodyPr/>
                    <a:lstStyle/>
                    <a:p>
                      <a:r>
                        <a:rPr lang="en-US" sz="900" b="0" dirty="0">
                          <a:solidFill>
                            <a:schemeClr val="tx1"/>
                          </a:solidFill>
                        </a:rPr>
                        <a:t>Bachelor Degree</a:t>
                      </a:r>
                    </a:p>
                  </a:txBody>
                  <a:tcPr marL="68580" marR="68580" marT="34290" marB="34290">
                    <a:solidFill>
                      <a:schemeClr val="bg1"/>
                    </a:solidFill>
                  </a:tcPr>
                </a:tc>
                <a:extLst>
                  <a:ext uri="{0D108BD9-81ED-4DB2-BD59-A6C34878D82A}">
                    <a16:rowId xmlns:a16="http://schemas.microsoft.com/office/drawing/2014/main" val="2414834486"/>
                  </a:ext>
                </a:extLst>
              </a:tr>
              <a:tr h="424300">
                <a:tc>
                  <a:txBody>
                    <a:bodyPr/>
                    <a:lstStyle/>
                    <a:p>
                      <a:endParaRPr lang="en-US" sz="1000" dirty="0"/>
                    </a:p>
                  </a:txBody>
                  <a:tcPr marL="68580" marR="68580" marT="34290" marB="34290">
                    <a:solidFill>
                      <a:srgbClr val="FF0000"/>
                    </a:solidFill>
                  </a:tcPr>
                </a:tc>
                <a:tc>
                  <a:txBody>
                    <a:bodyPr/>
                    <a:lstStyle/>
                    <a:p>
                      <a:r>
                        <a:rPr lang="en-US" sz="900" dirty="0"/>
                        <a:t>Master Degree</a:t>
                      </a:r>
                    </a:p>
                  </a:txBody>
                  <a:tcPr marL="68580" marR="68580" marT="34290" marB="34290">
                    <a:solidFill>
                      <a:schemeClr val="bg1"/>
                    </a:solidFill>
                  </a:tcPr>
                </a:tc>
                <a:extLst>
                  <a:ext uri="{0D108BD9-81ED-4DB2-BD59-A6C34878D82A}">
                    <a16:rowId xmlns:a16="http://schemas.microsoft.com/office/drawing/2014/main" val="3402800395"/>
                  </a:ext>
                </a:extLst>
              </a:tr>
              <a:tr h="530375">
                <a:tc>
                  <a:txBody>
                    <a:bodyPr/>
                    <a:lstStyle/>
                    <a:p>
                      <a:endParaRPr lang="en-US" sz="1000" dirty="0"/>
                    </a:p>
                  </a:txBody>
                  <a:tcPr marL="68580" marR="68580" marT="34290" marB="34290">
                    <a:solidFill>
                      <a:srgbClr val="92D050"/>
                    </a:solidFill>
                  </a:tcPr>
                </a:tc>
                <a:tc>
                  <a:txBody>
                    <a:bodyPr/>
                    <a:lstStyle/>
                    <a:p>
                      <a:r>
                        <a:rPr lang="en-US" sz="900" dirty="0"/>
                        <a:t>Post-Master degree</a:t>
                      </a:r>
                    </a:p>
                  </a:txBody>
                  <a:tcPr marL="68580" marR="68580" marT="34290" marB="34290">
                    <a:solidFill>
                      <a:schemeClr val="bg1"/>
                    </a:solidFill>
                  </a:tcPr>
                </a:tc>
                <a:extLst>
                  <a:ext uri="{0D108BD9-81ED-4DB2-BD59-A6C34878D82A}">
                    <a16:rowId xmlns:a16="http://schemas.microsoft.com/office/drawing/2014/main" val="3364670238"/>
                  </a:ext>
                </a:extLst>
              </a:tr>
            </a:tbl>
          </a:graphicData>
        </a:graphic>
      </p:graphicFrame>
      <p:sp>
        <p:nvSpPr>
          <p:cNvPr id="44" name="Textbox 268">
            <a:extLst>
              <a:ext uri="{FF2B5EF4-FFF2-40B4-BE49-F238E27FC236}">
                <a16:creationId xmlns:a16="http://schemas.microsoft.com/office/drawing/2014/main" id="{0EA18927-A8CC-DC90-CEA3-26B88CCD5267}"/>
              </a:ext>
            </a:extLst>
          </p:cNvPr>
          <p:cNvSpPr txBox="1"/>
          <p:nvPr/>
        </p:nvSpPr>
        <p:spPr>
          <a:xfrm>
            <a:off x="2009845" y="2841828"/>
            <a:ext cx="215741" cy="128064"/>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93%</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45" name="Textbox 268">
            <a:extLst>
              <a:ext uri="{FF2B5EF4-FFF2-40B4-BE49-F238E27FC236}">
                <a16:creationId xmlns:a16="http://schemas.microsoft.com/office/drawing/2014/main" id="{C309B74F-E99E-B08F-388E-B512BA06BFC4}"/>
              </a:ext>
            </a:extLst>
          </p:cNvPr>
          <p:cNvSpPr txBox="1"/>
          <p:nvPr/>
        </p:nvSpPr>
        <p:spPr>
          <a:xfrm>
            <a:off x="1762961" y="2385245"/>
            <a:ext cx="215741" cy="128064"/>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7%</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 name="Rectangle 1">
            <a:extLst>
              <a:ext uri="{FF2B5EF4-FFF2-40B4-BE49-F238E27FC236}">
                <a16:creationId xmlns:a16="http://schemas.microsoft.com/office/drawing/2014/main" id="{2CD803AF-3264-16D1-E1B1-B2F71EDD235E}"/>
              </a:ext>
            </a:extLst>
          </p:cNvPr>
          <p:cNvSpPr/>
          <p:nvPr/>
        </p:nvSpPr>
        <p:spPr>
          <a:xfrm>
            <a:off x="7381039" y="481781"/>
            <a:ext cx="1359838" cy="422787"/>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766330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7A69A4BB-C0FE-00F9-4757-B6296C362FBE}"/>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5819F3A7-FE77-B370-6145-C47644871B88}"/>
              </a:ext>
            </a:extLst>
          </p:cNvPr>
          <p:cNvSpPr txBox="1"/>
          <p:nvPr/>
        </p:nvSpPr>
        <p:spPr>
          <a:xfrm>
            <a:off x="656112" y="1456278"/>
            <a:ext cx="3915889" cy="2304011"/>
          </a:xfrm>
          <a:prstGeom prst="rect">
            <a:avLst/>
          </a:prstGeom>
        </p:spPr>
        <p:txBody>
          <a:bodyPr spcFirstLastPara="1" vert="horz" lIns="68580" tIns="34290" rIns="68580" bIns="34290" rtlCol="0" anchor="b" anchorCtr="0">
            <a:normAutofit/>
          </a:bodyPr>
          <a:lstStyle/>
          <a:p>
            <a:pPr algn="ctr">
              <a:lnSpc>
                <a:spcPct val="90000"/>
              </a:lnSpc>
              <a:spcBef>
                <a:spcPct val="0"/>
              </a:spcBef>
              <a:spcAft>
                <a:spcPts val="450"/>
              </a:spcAft>
              <a:buClr>
                <a:srgbClr val="A3A6A9"/>
              </a:buClr>
              <a:buSzPts val="1800"/>
            </a:pPr>
            <a:r>
              <a:rPr lang="en-US" sz="4500" b="1" dirty="0">
                <a:latin typeface="+mj-lt"/>
                <a:ea typeface="+mj-ea"/>
                <a:cs typeface="+mj-cs"/>
                <a:sym typeface="Arial"/>
              </a:rPr>
              <a:t>Employment Sector</a:t>
            </a:r>
            <a:endParaRPr lang="en-US" sz="450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DC869E32-D459-6AAA-D8AD-774C9090693B}"/>
              </a:ext>
            </a:extLst>
          </p:cNvPr>
          <p:cNvSpPr>
            <a:spLocks noGrp="1"/>
          </p:cNvSpPr>
          <p:nvPr>
            <p:ph type="sldNum" sz="quarter" idx="12"/>
          </p:nvPr>
        </p:nvSpPr>
        <p:spPr>
          <a:xfrm>
            <a:off x="6457950" y="5624513"/>
            <a:ext cx="2033439"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31</a:t>
            </a:fld>
            <a:endParaRPr lang="en-US" dirty="0"/>
          </a:p>
        </p:txBody>
      </p:sp>
      <p:sp>
        <p:nvSpPr>
          <p:cNvPr id="3" name="Content Placeholder 2">
            <a:extLst>
              <a:ext uri="{FF2B5EF4-FFF2-40B4-BE49-F238E27FC236}">
                <a16:creationId xmlns:a16="http://schemas.microsoft.com/office/drawing/2014/main" id="{42B6630C-3F09-890B-C5CA-F5649522FC11}"/>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2" name="Table 1">
            <a:extLst>
              <a:ext uri="{FF2B5EF4-FFF2-40B4-BE49-F238E27FC236}">
                <a16:creationId xmlns:a16="http://schemas.microsoft.com/office/drawing/2014/main" id="{3DE7F5A8-1189-71B9-12F3-5733F884994D}"/>
              </a:ext>
            </a:extLst>
          </p:cNvPr>
          <p:cNvGraphicFramePr>
            <a:graphicFrameLocks noGrp="1"/>
          </p:cNvGraphicFramePr>
          <p:nvPr>
            <p:extLst>
              <p:ext uri="{D42A27DB-BD31-4B8C-83A1-F6EECF244321}">
                <p14:modId xmlns:p14="http://schemas.microsoft.com/office/powerpoint/2010/main" val="3286233717"/>
              </p:ext>
            </p:extLst>
          </p:nvPr>
        </p:nvGraphicFramePr>
        <p:xfrm>
          <a:off x="4597889" y="1891292"/>
          <a:ext cx="4095173" cy="2847852"/>
        </p:xfrm>
        <a:graphic>
          <a:graphicData uri="http://schemas.openxmlformats.org/drawingml/2006/table">
            <a:tbl>
              <a:tblPr firstRow="1" firstCol="1" bandRow="1"/>
              <a:tblGrid>
                <a:gridCol w="3365340">
                  <a:extLst>
                    <a:ext uri="{9D8B030D-6E8A-4147-A177-3AD203B41FA5}">
                      <a16:colId xmlns:a16="http://schemas.microsoft.com/office/drawing/2014/main" val="1901294067"/>
                    </a:ext>
                  </a:extLst>
                </a:gridCol>
                <a:gridCol w="729833">
                  <a:extLst>
                    <a:ext uri="{9D8B030D-6E8A-4147-A177-3AD203B41FA5}">
                      <a16:colId xmlns:a16="http://schemas.microsoft.com/office/drawing/2014/main" val="3581821499"/>
                    </a:ext>
                  </a:extLst>
                </a:gridCol>
              </a:tblGrid>
              <a:tr h="203418">
                <a:tc>
                  <a:txBody>
                    <a:bodyPr/>
                    <a:lstStyle/>
                    <a:p>
                      <a:pPr marL="0" marR="0" algn="ctr"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Sector/area:</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1A983"/>
                    </a:solidFill>
                  </a:tcPr>
                </a:tc>
                <a:tc>
                  <a:txBody>
                    <a:bodyPr/>
                    <a:lstStyle/>
                    <a:p>
                      <a:pPr marL="0" marR="0" algn="ctr" fontAlgn="t">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Number</a:t>
                      </a:r>
                      <a:endParaRPr lang="id-ID" sz="1600" b="0" i="0" u="none" strike="noStrike">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1A983"/>
                    </a:solidFill>
                  </a:tcPr>
                </a:tc>
                <a:extLst>
                  <a:ext uri="{0D108BD9-81ED-4DB2-BD59-A6C34878D82A}">
                    <a16:rowId xmlns:a16="http://schemas.microsoft.com/office/drawing/2014/main" val="3543233344"/>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Social Work</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en-US" sz="900" b="0" i="0" u="none" strike="noStrike" dirty="0">
                          <a:solidFill>
                            <a:srgbClr val="000000"/>
                          </a:solidFill>
                          <a:effectLst/>
                          <a:latin typeface="Arial" panose="020B0604020202020204" pitchFamily="34" charset="0"/>
                          <a:cs typeface="Times New Roman" panose="02020603050405020304" pitchFamily="18" charset="0"/>
                        </a:rPr>
                        <a:t>8</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0021301"/>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Information Technology</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5825813"/>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State Management</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2786247"/>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Green and Clean Products (Environmental Protection)</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1627290"/>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Massage, Acupressure, Beauty health</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1223082"/>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4397450"/>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Restaurant</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00668170"/>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Education</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en-US" sz="900" b="0" i="0" u="none" strike="noStrike" dirty="0">
                          <a:solidFill>
                            <a:srgbClr val="000000"/>
                          </a:solidFill>
                          <a:effectLst/>
                          <a:latin typeface="Arial" panose="020B0604020202020204" pitchFamily="34" charset="0"/>
                          <a:cs typeface="Times New Roman" panose="02020603050405020304" pitchFamily="18" charset="0"/>
                        </a:rPr>
                        <a:t>8</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7904637"/>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Language (Translation)</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604148"/>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Marketing &amp; Custamer Care</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13352109"/>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Fuel Station</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70415093"/>
                  </a:ext>
                </a:extLst>
              </a:tr>
              <a:tr h="203418">
                <a:tc>
                  <a:txBody>
                    <a:bodyPr/>
                    <a:lstStyle/>
                    <a:p>
                      <a:pPr marL="0" marR="0" algn="l" fontAlgn="ctr">
                        <a:lnSpc>
                          <a:spcPct val="107000"/>
                        </a:lnSpc>
                      </a:pPr>
                      <a:r>
                        <a:rPr lang="en-US" sz="900" b="0" i="0" u="none" strike="noStrike" dirty="0">
                          <a:solidFill>
                            <a:srgbClr val="000000"/>
                          </a:solidFill>
                          <a:effectLst/>
                          <a:latin typeface="Arial" panose="020B0604020202020204" pitchFamily="34" charset="0"/>
                          <a:cs typeface="Times New Roman" panose="02020603050405020304" pitchFamily="18" charset="0"/>
                        </a:rPr>
                        <a:t>Staff Recruitment</a:t>
                      </a:r>
                      <a:endParaRPr lang="id-ID" sz="1600" b="0" i="0" u="none" strike="noStrike" dirty="0">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5417651"/>
                  </a:ext>
                </a:extLst>
              </a:tr>
              <a:tr h="203418">
                <a:tc>
                  <a:txBody>
                    <a:bodyPr/>
                    <a:lstStyle/>
                    <a:p>
                      <a:pPr marL="0" marR="0" algn="l" fontAlgn="ctr">
                        <a:lnSpc>
                          <a:spcPct val="107000"/>
                        </a:lnSpc>
                      </a:pPr>
                      <a:r>
                        <a:rPr lang="id-ID" sz="900" b="0" i="0" u="none" strike="no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Chess Player</a:t>
                      </a:r>
                      <a:endParaRPr lang="id-ID" sz="1600" b="0" i="0" u="none" strike="noStrike">
                        <a:effectLst/>
                        <a:latin typeface="Arial" panose="020B0604020202020204" pitchFamily="34" charset="0"/>
                      </a:endParaRPr>
                    </a:p>
                  </a:txBody>
                  <a:tcPr marL="60944" marR="60944" marT="84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t">
                        <a:lnSpc>
                          <a:spcPct val="107000"/>
                        </a:lnSpc>
                      </a:pPr>
                      <a:r>
                        <a:rPr lang="id-ID" sz="900" b="0" i="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id-ID" sz="1600" b="0" i="0" u="none" strike="noStrike" dirty="0">
                        <a:effectLst/>
                        <a:latin typeface="Arial" panose="020B0604020202020204" pitchFamily="34" charset="0"/>
                      </a:endParaRPr>
                    </a:p>
                  </a:txBody>
                  <a:tcPr marL="60944" marR="60944" marT="846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7441568"/>
                  </a:ext>
                </a:extLst>
              </a:tr>
            </a:tbl>
          </a:graphicData>
        </a:graphic>
      </p:graphicFrame>
      <p:sp>
        <p:nvSpPr>
          <p:cNvPr id="4" name="Rectangle 3">
            <a:extLst>
              <a:ext uri="{FF2B5EF4-FFF2-40B4-BE49-F238E27FC236}">
                <a16:creationId xmlns:a16="http://schemas.microsoft.com/office/drawing/2014/main" id="{67BAE2BC-F501-98B9-86A3-CDEDF04FBE67}"/>
              </a:ext>
            </a:extLst>
          </p:cNvPr>
          <p:cNvSpPr/>
          <p:nvPr/>
        </p:nvSpPr>
        <p:spPr>
          <a:xfrm>
            <a:off x="7207045" y="462116"/>
            <a:ext cx="1284344" cy="497527"/>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4240038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D31DF129-36C0-515B-75FF-ECB418C48D9E}"/>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D5D8E630-3DD2-9C98-7EB4-4842DA5C6BD2}"/>
              </a:ext>
            </a:extLst>
          </p:cNvPr>
          <p:cNvSpPr txBox="1"/>
          <p:nvPr/>
        </p:nvSpPr>
        <p:spPr>
          <a:xfrm>
            <a:off x="5498538" y="1367048"/>
            <a:ext cx="3128996" cy="2949547"/>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500" b="1" dirty="0">
                <a:latin typeface="+mj-lt"/>
                <a:ea typeface="+mj-ea"/>
                <a:cs typeface="+mj-cs"/>
                <a:sym typeface="Arial"/>
              </a:rPr>
              <a:t>Educational Background  </a:t>
            </a:r>
            <a:endParaRPr lang="en-US" sz="450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A6C20E7E-F839-A859-213A-AE97B7ABA64E}"/>
              </a:ext>
            </a:extLst>
          </p:cNvPr>
          <p:cNvSpPr>
            <a:spLocks noGrp="1"/>
          </p:cNvSpPr>
          <p:nvPr>
            <p:ph type="sldNum" sz="quarter" idx="12"/>
          </p:nvPr>
        </p:nvSpPr>
        <p:spPr>
          <a:xfrm>
            <a:off x="6457950" y="5726430"/>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32</a:t>
            </a:fld>
            <a:endParaRPr lang="en-US" dirty="0"/>
          </a:p>
        </p:txBody>
      </p:sp>
      <p:sp>
        <p:nvSpPr>
          <p:cNvPr id="3" name="Content Placeholder 2">
            <a:extLst>
              <a:ext uri="{FF2B5EF4-FFF2-40B4-BE49-F238E27FC236}">
                <a16:creationId xmlns:a16="http://schemas.microsoft.com/office/drawing/2014/main" id="{9D6CEA2B-B4E7-630B-38AB-CFA532DF44F7}"/>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2" name="Table 1">
            <a:extLst>
              <a:ext uri="{FF2B5EF4-FFF2-40B4-BE49-F238E27FC236}">
                <a16:creationId xmlns:a16="http://schemas.microsoft.com/office/drawing/2014/main" id="{D7EACB35-2327-653A-6948-89F689E1F142}"/>
              </a:ext>
            </a:extLst>
          </p:cNvPr>
          <p:cNvGraphicFramePr>
            <a:graphicFrameLocks noGrp="1"/>
          </p:cNvGraphicFramePr>
          <p:nvPr>
            <p:extLst>
              <p:ext uri="{D42A27DB-BD31-4B8C-83A1-F6EECF244321}">
                <p14:modId xmlns:p14="http://schemas.microsoft.com/office/powerpoint/2010/main" val="2240607300"/>
              </p:ext>
            </p:extLst>
          </p:nvPr>
        </p:nvGraphicFramePr>
        <p:xfrm>
          <a:off x="706948" y="1491141"/>
          <a:ext cx="4206623" cy="3875739"/>
        </p:xfrm>
        <a:graphic>
          <a:graphicData uri="http://schemas.openxmlformats.org/drawingml/2006/table">
            <a:tbl>
              <a:tblPr firstRow="1" firstCol="1" bandRow="1">
                <a:tableStyleId>{0E3FDE45-AF77-4B5C-9715-49D594BDF05E}</a:tableStyleId>
              </a:tblPr>
              <a:tblGrid>
                <a:gridCol w="3571259">
                  <a:extLst>
                    <a:ext uri="{9D8B030D-6E8A-4147-A177-3AD203B41FA5}">
                      <a16:colId xmlns:a16="http://schemas.microsoft.com/office/drawing/2014/main" val="312203415"/>
                    </a:ext>
                  </a:extLst>
                </a:gridCol>
                <a:gridCol w="635364">
                  <a:extLst>
                    <a:ext uri="{9D8B030D-6E8A-4147-A177-3AD203B41FA5}">
                      <a16:colId xmlns:a16="http://schemas.microsoft.com/office/drawing/2014/main" val="3823911130"/>
                    </a:ext>
                  </a:extLst>
                </a:gridCol>
              </a:tblGrid>
              <a:tr h="184559">
                <a:tc>
                  <a:txBody>
                    <a:bodyPr/>
                    <a:lstStyle/>
                    <a:p>
                      <a:pPr marL="0" marR="0" algn="ctr" fontAlgn="ctr">
                        <a:lnSpc>
                          <a:spcPct val="107000"/>
                        </a:lnSpc>
                      </a:pPr>
                      <a:r>
                        <a:rPr lang="id-ID" sz="900" b="1" u="none" strike="noStrike">
                          <a:solidFill>
                            <a:srgbClr val="000000"/>
                          </a:solidFill>
                          <a:effectLst/>
                        </a:rPr>
                        <a:t>Courses</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1" u="none" strike="noStrike">
                          <a:solidFill>
                            <a:srgbClr val="000000"/>
                          </a:solidFill>
                          <a:effectLst/>
                        </a:rPr>
                        <a:t>Number</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880082905"/>
                  </a:ext>
                </a:extLst>
              </a:tr>
              <a:tr h="184559">
                <a:tc>
                  <a:txBody>
                    <a:bodyPr/>
                    <a:lstStyle/>
                    <a:p>
                      <a:pPr marL="0" marR="0" algn="l" fontAlgn="ctr">
                        <a:lnSpc>
                          <a:spcPct val="107000"/>
                        </a:lnSpc>
                      </a:pPr>
                      <a:r>
                        <a:rPr lang="id-ID" sz="900" b="0" u="none" strike="noStrike" dirty="0">
                          <a:solidFill>
                            <a:srgbClr val="000000"/>
                          </a:solidFill>
                          <a:effectLst/>
                        </a:rPr>
                        <a:t>Psychology</a:t>
                      </a:r>
                      <a:endParaRPr lang="id-ID" sz="1600" b="0" i="0" u="none" strike="noStrike" dirty="0">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10</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35576663"/>
                  </a:ext>
                </a:extLst>
              </a:tr>
              <a:tr h="184559">
                <a:tc>
                  <a:txBody>
                    <a:bodyPr/>
                    <a:lstStyle/>
                    <a:p>
                      <a:pPr marL="0" marR="0" algn="l" fontAlgn="ctr">
                        <a:lnSpc>
                          <a:spcPct val="107000"/>
                        </a:lnSpc>
                      </a:pPr>
                      <a:r>
                        <a:rPr lang="id-ID" sz="900" b="0" u="none" strike="noStrike">
                          <a:solidFill>
                            <a:srgbClr val="000000"/>
                          </a:solidFill>
                          <a:effectLst/>
                        </a:rPr>
                        <a:t>Sociology</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4</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10986956"/>
                  </a:ext>
                </a:extLst>
              </a:tr>
              <a:tr h="184559">
                <a:tc>
                  <a:txBody>
                    <a:bodyPr/>
                    <a:lstStyle/>
                    <a:p>
                      <a:pPr marL="0" marR="0" algn="l" fontAlgn="ctr">
                        <a:lnSpc>
                          <a:spcPct val="107000"/>
                        </a:lnSpc>
                      </a:pPr>
                      <a:r>
                        <a:rPr lang="id-ID" sz="900" b="0" u="none" strike="noStrike">
                          <a:solidFill>
                            <a:srgbClr val="000000"/>
                          </a:solidFill>
                          <a:effectLst/>
                        </a:rPr>
                        <a:t>Musical</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3</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681343023"/>
                  </a:ext>
                </a:extLst>
              </a:tr>
              <a:tr h="184559">
                <a:tc>
                  <a:txBody>
                    <a:bodyPr/>
                    <a:lstStyle/>
                    <a:p>
                      <a:pPr marL="0" marR="0" algn="l" fontAlgn="ctr">
                        <a:lnSpc>
                          <a:spcPct val="107000"/>
                        </a:lnSpc>
                      </a:pPr>
                      <a:r>
                        <a:rPr lang="id-ID" sz="900" b="0" u="none" strike="noStrike">
                          <a:solidFill>
                            <a:srgbClr val="000000"/>
                          </a:solidFill>
                          <a:effectLst/>
                        </a:rPr>
                        <a:t>Computer Science</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2</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4291400244"/>
                  </a:ext>
                </a:extLst>
              </a:tr>
              <a:tr h="184559">
                <a:tc>
                  <a:txBody>
                    <a:bodyPr/>
                    <a:lstStyle/>
                    <a:p>
                      <a:pPr marL="0" marR="0" algn="l" fontAlgn="ctr">
                        <a:lnSpc>
                          <a:spcPct val="107000"/>
                        </a:lnSpc>
                      </a:pPr>
                      <a:r>
                        <a:rPr lang="id-ID" sz="900" b="0" u="none" strike="noStrike">
                          <a:solidFill>
                            <a:srgbClr val="000000"/>
                          </a:solidFill>
                          <a:effectLst/>
                        </a:rPr>
                        <a:t>Language Korean, Japanaese, English</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en-US" sz="900" b="0" u="none" strike="noStrike" dirty="0">
                          <a:solidFill>
                            <a:srgbClr val="000000"/>
                          </a:solidFill>
                          <a:effectLst/>
                        </a:rPr>
                        <a:t>9</a:t>
                      </a:r>
                      <a:endParaRPr lang="id-ID" sz="1600" b="0" i="0" u="none" strike="noStrike" dirty="0">
                        <a:effectLst/>
                        <a:latin typeface="Arial" panose="020B0604020202020204" pitchFamily="34" charset="0"/>
                      </a:endParaRPr>
                    </a:p>
                  </a:txBody>
                  <a:tcPr marL="60511" marR="60511" marT="8405" marB="0"/>
                </a:tc>
                <a:extLst>
                  <a:ext uri="{0D108BD9-81ED-4DB2-BD59-A6C34878D82A}">
                    <a16:rowId xmlns:a16="http://schemas.microsoft.com/office/drawing/2014/main" val="3131427194"/>
                  </a:ext>
                </a:extLst>
              </a:tr>
              <a:tr h="184559">
                <a:tc>
                  <a:txBody>
                    <a:bodyPr/>
                    <a:lstStyle/>
                    <a:p>
                      <a:pPr marL="0" marR="0" algn="l" fontAlgn="ctr">
                        <a:lnSpc>
                          <a:spcPct val="107000"/>
                        </a:lnSpc>
                      </a:pPr>
                      <a:r>
                        <a:rPr lang="id-ID" sz="900" b="0" u="none" strike="noStrike">
                          <a:solidFill>
                            <a:srgbClr val="000000"/>
                          </a:solidFill>
                          <a:effectLst/>
                        </a:rPr>
                        <a:t>Public Relations, majoring in Communications and Content Creation</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7</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3354329253"/>
                  </a:ext>
                </a:extLst>
              </a:tr>
              <a:tr h="184559">
                <a:tc>
                  <a:txBody>
                    <a:bodyPr/>
                    <a:lstStyle/>
                    <a:p>
                      <a:pPr marL="0" marR="0" algn="l" fontAlgn="ctr">
                        <a:lnSpc>
                          <a:spcPct val="107000"/>
                        </a:lnSpc>
                      </a:pPr>
                      <a:r>
                        <a:rPr lang="id-ID" sz="900" b="0" u="none" strike="noStrike">
                          <a:solidFill>
                            <a:srgbClr val="000000"/>
                          </a:solidFill>
                          <a:effectLst/>
                        </a:rPr>
                        <a:t>Social Work</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8</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777681561"/>
                  </a:ext>
                </a:extLst>
              </a:tr>
              <a:tr h="184559">
                <a:tc>
                  <a:txBody>
                    <a:bodyPr/>
                    <a:lstStyle/>
                    <a:p>
                      <a:pPr marL="0" marR="0" algn="l" fontAlgn="ctr">
                        <a:lnSpc>
                          <a:spcPct val="107000"/>
                        </a:lnSpc>
                      </a:pPr>
                      <a:r>
                        <a:rPr lang="id-ID" sz="900" b="0" u="none" strike="noStrike">
                          <a:solidFill>
                            <a:srgbClr val="000000"/>
                          </a:solidFill>
                          <a:effectLst/>
                        </a:rPr>
                        <a:t>Civil Law and Economic Law</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5</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4272518265"/>
                  </a:ext>
                </a:extLst>
              </a:tr>
              <a:tr h="184559">
                <a:tc>
                  <a:txBody>
                    <a:bodyPr/>
                    <a:lstStyle/>
                    <a:p>
                      <a:pPr marL="0" marR="0" algn="l" fontAlgn="ctr">
                        <a:lnSpc>
                          <a:spcPct val="107000"/>
                        </a:lnSpc>
                      </a:pPr>
                      <a:r>
                        <a:rPr lang="id-ID" sz="900" b="0" u="none" strike="noStrike">
                          <a:solidFill>
                            <a:srgbClr val="000000"/>
                          </a:solidFill>
                          <a:effectLst/>
                        </a:rPr>
                        <a:t>Special Education</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7</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903501718"/>
                  </a:ext>
                </a:extLst>
              </a:tr>
              <a:tr h="184559">
                <a:tc>
                  <a:txBody>
                    <a:bodyPr/>
                    <a:lstStyle/>
                    <a:p>
                      <a:pPr marL="0" marR="0" algn="l" fontAlgn="ctr">
                        <a:lnSpc>
                          <a:spcPct val="107000"/>
                        </a:lnSpc>
                      </a:pPr>
                      <a:r>
                        <a:rPr lang="id-ID" sz="900" b="0" u="none" strike="noStrike">
                          <a:solidFill>
                            <a:srgbClr val="000000"/>
                          </a:solidFill>
                          <a:effectLst/>
                        </a:rPr>
                        <a:t>Geography and History</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3</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403430890"/>
                  </a:ext>
                </a:extLst>
              </a:tr>
              <a:tr h="184559">
                <a:tc>
                  <a:txBody>
                    <a:bodyPr/>
                    <a:lstStyle/>
                    <a:p>
                      <a:pPr marL="0" marR="0" algn="l" fontAlgn="ctr">
                        <a:lnSpc>
                          <a:spcPct val="107000"/>
                        </a:lnSpc>
                      </a:pPr>
                      <a:r>
                        <a:rPr lang="id-ID" sz="900" b="0" u="none" strike="noStrike">
                          <a:solidFill>
                            <a:srgbClr val="000000"/>
                          </a:solidFill>
                          <a:effectLst/>
                        </a:rPr>
                        <a:t>Finance and Banking</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550247113"/>
                  </a:ext>
                </a:extLst>
              </a:tr>
              <a:tr h="184559">
                <a:tc>
                  <a:txBody>
                    <a:bodyPr/>
                    <a:lstStyle/>
                    <a:p>
                      <a:pPr marL="0" marR="0" algn="l" fontAlgn="ctr">
                        <a:lnSpc>
                          <a:spcPct val="107000"/>
                        </a:lnSpc>
                      </a:pPr>
                      <a:r>
                        <a:rPr lang="id-ID" sz="900" b="0" u="none" strike="noStrike">
                          <a:solidFill>
                            <a:srgbClr val="000000"/>
                          </a:solidFill>
                          <a:effectLst/>
                        </a:rPr>
                        <a:t>Traditional Medicine</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5</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368347500"/>
                  </a:ext>
                </a:extLst>
              </a:tr>
              <a:tr h="184559">
                <a:tc>
                  <a:txBody>
                    <a:bodyPr/>
                    <a:lstStyle/>
                    <a:p>
                      <a:pPr marL="0" marR="0" algn="l" fontAlgn="ctr">
                        <a:lnSpc>
                          <a:spcPct val="107000"/>
                        </a:lnSpc>
                      </a:pPr>
                      <a:r>
                        <a:rPr lang="id-ID" sz="900" b="0" u="none" strike="noStrike">
                          <a:solidFill>
                            <a:srgbClr val="000000"/>
                          </a:solidFill>
                          <a:effectLst/>
                        </a:rPr>
                        <a:t>Forest Product Processing</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748455505"/>
                  </a:ext>
                </a:extLst>
              </a:tr>
              <a:tr h="184559">
                <a:tc>
                  <a:txBody>
                    <a:bodyPr/>
                    <a:lstStyle/>
                    <a:p>
                      <a:pPr marL="0" marR="0" algn="l" fontAlgn="ctr">
                        <a:lnSpc>
                          <a:spcPct val="107000"/>
                        </a:lnSpc>
                      </a:pPr>
                      <a:r>
                        <a:rPr lang="id-ID" sz="900" b="0" u="none" strike="noStrike">
                          <a:solidFill>
                            <a:srgbClr val="000000"/>
                          </a:solidFill>
                          <a:effectLst/>
                        </a:rPr>
                        <a:t>Foreign Languages</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126243619"/>
                  </a:ext>
                </a:extLst>
              </a:tr>
              <a:tr h="184559">
                <a:tc>
                  <a:txBody>
                    <a:bodyPr/>
                    <a:lstStyle/>
                    <a:p>
                      <a:pPr marL="0" marR="0" algn="l" fontAlgn="ctr">
                        <a:lnSpc>
                          <a:spcPct val="107000"/>
                        </a:lnSpc>
                      </a:pPr>
                      <a:r>
                        <a:rPr lang="id-ID" sz="900" b="0" u="none" strike="noStrike">
                          <a:solidFill>
                            <a:srgbClr val="000000"/>
                          </a:solidFill>
                          <a:effectLst/>
                        </a:rPr>
                        <a:t>Mathematics and Information Technology</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3</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2341719617"/>
                  </a:ext>
                </a:extLst>
              </a:tr>
              <a:tr h="184559">
                <a:tc>
                  <a:txBody>
                    <a:bodyPr/>
                    <a:lstStyle/>
                    <a:p>
                      <a:pPr marL="0" marR="0" algn="l" fontAlgn="ctr">
                        <a:lnSpc>
                          <a:spcPct val="107000"/>
                        </a:lnSpc>
                      </a:pPr>
                      <a:r>
                        <a:rPr lang="id-ID" sz="900" b="0" u="none" strike="noStrike">
                          <a:solidFill>
                            <a:srgbClr val="000000"/>
                          </a:solidFill>
                          <a:effectLst/>
                        </a:rPr>
                        <a:t>Business Administration</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617363711"/>
                  </a:ext>
                </a:extLst>
              </a:tr>
              <a:tr h="184559">
                <a:tc>
                  <a:txBody>
                    <a:bodyPr/>
                    <a:lstStyle/>
                    <a:p>
                      <a:pPr marL="0" marR="0" algn="l" fontAlgn="ctr">
                        <a:lnSpc>
                          <a:spcPct val="107000"/>
                        </a:lnSpc>
                      </a:pPr>
                      <a:r>
                        <a:rPr lang="id-ID" sz="900" b="0" u="none" strike="noStrike">
                          <a:solidFill>
                            <a:srgbClr val="000000"/>
                          </a:solidFill>
                          <a:effectLst/>
                        </a:rPr>
                        <a:t>Music, Organ</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2</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668271393"/>
                  </a:ext>
                </a:extLst>
              </a:tr>
              <a:tr h="184559">
                <a:tc>
                  <a:txBody>
                    <a:bodyPr/>
                    <a:lstStyle/>
                    <a:p>
                      <a:pPr marL="0" marR="0" algn="l" fontAlgn="ctr">
                        <a:lnSpc>
                          <a:spcPct val="107000"/>
                        </a:lnSpc>
                      </a:pPr>
                      <a:r>
                        <a:rPr lang="id-ID" sz="900" b="0" u="none" strike="noStrike">
                          <a:solidFill>
                            <a:srgbClr val="000000"/>
                          </a:solidFill>
                          <a:effectLst/>
                        </a:rPr>
                        <a:t>Civil Electrical Engineering</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3082932254"/>
                  </a:ext>
                </a:extLst>
              </a:tr>
              <a:tr h="184559">
                <a:tc>
                  <a:txBody>
                    <a:bodyPr/>
                    <a:lstStyle/>
                    <a:p>
                      <a:pPr marL="0" marR="0" algn="l" fontAlgn="ctr">
                        <a:lnSpc>
                          <a:spcPct val="107000"/>
                        </a:lnSpc>
                      </a:pPr>
                      <a:r>
                        <a:rPr lang="id-ID" sz="900" b="0" u="none" strike="noStrike">
                          <a:solidFill>
                            <a:srgbClr val="000000"/>
                          </a:solidFill>
                          <a:effectLst/>
                        </a:rPr>
                        <a:t>Tourism and Hotel Management</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a:solidFill>
                            <a:srgbClr val="000000"/>
                          </a:solidFill>
                          <a:effectLst/>
                        </a:rPr>
                        <a:t>1</a:t>
                      </a:r>
                      <a:endParaRPr lang="id-ID" sz="1600" b="0" i="0" u="none" strike="noStrike">
                        <a:effectLst/>
                        <a:latin typeface="Arial" panose="020B0604020202020204" pitchFamily="34" charset="0"/>
                      </a:endParaRPr>
                    </a:p>
                  </a:txBody>
                  <a:tcPr marL="60511" marR="60511" marT="8405" marB="0"/>
                </a:tc>
                <a:extLst>
                  <a:ext uri="{0D108BD9-81ED-4DB2-BD59-A6C34878D82A}">
                    <a16:rowId xmlns:a16="http://schemas.microsoft.com/office/drawing/2014/main" val="1052042313"/>
                  </a:ext>
                </a:extLst>
              </a:tr>
              <a:tr h="184559">
                <a:tc>
                  <a:txBody>
                    <a:bodyPr/>
                    <a:lstStyle/>
                    <a:p>
                      <a:pPr marL="0" marR="0" algn="l" fontAlgn="ctr">
                        <a:lnSpc>
                          <a:spcPct val="107000"/>
                        </a:lnSpc>
                      </a:pPr>
                      <a:r>
                        <a:rPr lang="id-ID" sz="900" b="0" u="none" strike="noStrike">
                          <a:solidFill>
                            <a:srgbClr val="000000"/>
                          </a:solidFill>
                          <a:effectLst/>
                        </a:rPr>
                        <a:t>Distance Education</a:t>
                      </a:r>
                      <a:endParaRPr lang="id-ID" sz="1600" b="0" i="0" u="none" strike="noStrike">
                        <a:effectLst/>
                        <a:latin typeface="Arial" panose="020B0604020202020204" pitchFamily="34" charset="0"/>
                      </a:endParaRPr>
                    </a:p>
                  </a:txBody>
                  <a:tcPr marL="60511" marR="60511" marT="8405" marB="0" anchor="ctr"/>
                </a:tc>
                <a:tc>
                  <a:txBody>
                    <a:bodyPr/>
                    <a:lstStyle/>
                    <a:p>
                      <a:pPr marL="0" marR="0" algn="ctr" fontAlgn="t">
                        <a:lnSpc>
                          <a:spcPct val="107000"/>
                        </a:lnSpc>
                      </a:pPr>
                      <a:r>
                        <a:rPr lang="id-ID" sz="900" b="0" u="none" strike="noStrike" dirty="0">
                          <a:solidFill>
                            <a:srgbClr val="000000"/>
                          </a:solidFill>
                          <a:effectLst/>
                        </a:rPr>
                        <a:t>1</a:t>
                      </a:r>
                      <a:endParaRPr lang="id-ID" sz="1600" b="0" i="0" u="none" strike="noStrike" dirty="0">
                        <a:effectLst/>
                        <a:latin typeface="Arial" panose="020B0604020202020204" pitchFamily="34" charset="0"/>
                      </a:endParaRPr>
                    </a:p>
                  </a:txBody>
                  <a:tcPr marL="60511" marR="60511" marT="8405" marB="0"/>
                </a:tc>
                <a:extLst>
                  <a:ext uri="{0D108BD9-81ED-4DB2-BD59-A6C34878D82A}">
                    <a16:rowId xmlns:a16="http://schemas.microsoft.com/office/drawing/2014/main" val="2928650270"/>
                  </a:ext>
                </a:extLst>
              </a:tr>
            </a:tbl>
          </a:graphicData>
        </a:graphic>
      </p:graphicFrame>
      <p:sp>
        <p:nvSpPr>
          <p:cNvPr id="4" name="Rectangle 3">
            <a:extLst>
              <a:ext uri="{FF2B5EF4-FFF2-40B4-BE49-F238E27FC236}">
                <a16:creationId xmlns:a16="http://schemas.microsoft.com/office/drawing/2014/main" id="{13E38674-5CEA-AF12-9249-69F62B0EB9C6}"/>
              </a:ext>
            </a:extLst>
          </p:cNvPr>
          <p:cNvSpPr/>
          <p:nvPr/>
        </p:nvSpPr>
        <p:spPr>
          <a:xfrm>
            <a:off x="7315200" y="521110"/>
            <a:ext cx="1465006" cy="41295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6772519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EAF521C0-216C-FFCB-8801-E8CDEED474D6}"/>
            </a:ext>
          </a:extLst>
        </p:cNvPr>
        <p:cNvGrpSpPr/>
        <p:nvPr/>
      </p:nvGrpSpPr>
      <p:grpSpPr>
        <a:xfrm>
          <a:off x="0" y="0"/>
          <a:ext cx="0" cy="0"/>
          <a:chOff x="0" y="0"/>
          <a:chExt cx="0" cy="0"/>
        </a:xfrm>
      </p:grpSpPr>
      <p:sp>
        <p:nvSpPr>
          <p:cNvPr id="6" name="Google Shape;256;p39">
            <a:extLst>
              <a:ext uri="{FF2B5EF4-FFF2-40B4-BE49-F238E27FC236}">
                <a16:creationId xmlns:a16="http://schemas.microsoft.com/office/drawing/2014/main" id="{A8CED960-E71F-D877-ED6C-FAA7164C876E}"/>
              </a:ext>
            </a:extLst>
          </p:cNvPr>
          <p:cNvSpPr txBox="1"/>
          <p:nvPr/>
        </p:nvSpPr>
        <p:spPr>
          <a:xfrm>
            <a:off x="5498538" y="2062251"/>
            <a:ext cx="3128996" cy="2949547"/>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3525" b="1" dirty="0">
                <a:latin typeface="+mj-lt"/>
                <a:ea typeface="+mj-ea"/>
                <a:cs typeface="+mj-cs"/>
              </a:rPr>
              <a:t>Rated Skill Areas Possessed by Visually Impaired </a:t>
            </a:r>
            <a:r>
              <a:rPr lang="en-US" sz="3525" b="1" spc="-8" dirty="0">
                <a:latin typeface="+mj-lt"/>
                <a:ea typeface="+mj-ea"/>
                <a:cs typeface="+mj-cs"/>
              </a:rPr>
              <a:t>Employees</a:t>
            </a:r>
            <a:endParaRPr lang="en-US" sz="3525" b="1" dirty="0">
              <a:latin typeface="+mj-lt"/>
              <a:ea typeface="+mj-ea"/>
              <a:cs typeface="+mj-cs"/>
            </a:endParaRPr>
          </a:p>
          <a:p>
            <a:pPr>
              <a:lnSpc>
                <a:spcPct val="90000"/>
              </a:lnSpc>
              <a:spcBef>
                <a:spcPct val="0"/>
              </a:spcBef>
              <a:spcAft>
                <a:spcPts val="450"/>
              </a:spcAft>
              <a:buClr>
                <a:srgbClr val="A3A6A9"/>
              </a:buClr>
              <a:buSzPts val="1800"/>
            </a:pPr>
            <a:endParaRPr lang="en-US" sz="3525" dirty="0">
              <a:latin typeface="+mj-lt"/>
              <a:ea typeface="+mj-ea"/>
              <a:cs typeface="+mj-cs"/>
              <a:sym typeface="Arial"/>
            </a:endParaRPr>
          </a:p>
        </p:txBody>
      </p:sp>
      <p:sp>
        <p:nvSpPr>
          <p:cNvPr id="7" name="Slide Number Placeholder 6">
            <a:extLst>
              <a:ext uri="{FF2B5EF4-FFF2-40B4-BE49-F238E27FC236}">
                <a16:creationId xmlns:a16="http://schemas.microsoft.com/office/drawing/2014/main" id="{38A7EE50-20D1-03BF-A346-4FF37B5C978F}"/>
              </a:ext>
            </a:extLst>
          </p:cNvPr>
          <p:cNvSpPr>
            <a:spLocks noGrp="1"/>
          </p:cNvSpPr>
          <p:nvPr>
            <p:ph type="sldNum" sz="quarter" idx="12"/>
          </p:nvPr>
        </p:nvSpPr>
        <p:spPr>
          <a:xfrm>
            <a:off x="6457950" y="5726430"/>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33</a:t>
            </a:fld>
            <a:endParaRPr lang="en-US" dirty="0"/>
          </a:p>
        </p:txBody>
      </p:sp>
      <p:sp>
        <p:nvSpPr>
          <p:cNvPr id="3" name="Content Placeholder 2">
            <a:extLst>
              <a:ext uri="{FF2B5EF4-FFF2-40B4-BE49-F238E27FC236}">
                <a16:creationId xmlns:a16="http://schemas.microsoft.com/office/drawing/2014/main" id="{F6A5BFE5-4E10-4679-05B8-E082F5C1010D}"/>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4" name="Table 3">
            <a:extLst>
              <a:ext uri="{FF2B5EF4-FFF2-40B4-BE49-F238E27FC236}">
                <a16:creationId xmlns:a16="http://schemas.microsoft.com/office/drawing/2014/main" id="{55EA1BA2-4095-F963-EE47-D3632AFFC5CC}"/>
              </a:ext>
            </a:extLst>
          </p:cNvPr>
          <p:cNvGraphicFramePr>
            <a:graphicFrameLocks noGrp="1"/>
          </p:cNvGraphicFramePr>
          <p:nvPr>
            <p:extLst>
              <p:ext uri="{D42A27DB-BD31-4B8C-83A1-F6EECF244321}">
                <p14:modId xmlns:p14="http://schemas.microsoft.com/office/powerpoint/2010/main" val="1027755773"/>
              </p:ext>
            </p:extLst>
          </p:nvPr>
        </p:nvGraphicFramePr>
        <p:xfrm>
          <a:off x="706948" y="1464122"/>
          <a:ext cx="4206623" cy="3909544"/>
        </p:xfrm>
        <a:graphic>
          <a:graphicData uri="http://schemas.openxmlformats.org/drawingml/2006/table">
            <a:tbl>
              <a:tblPr firstRow="1" bandRow="1">
                <a:tableStyleId>{0E3FDE45-AF77-4B5C-9715-49D594BDF05E}</a:tableStyleId>
              </a:tblPr>
              <a:tblGrid>
                <a:gridCol w="3305624">
                  <a:extLst>
                    <a:ext uri="{9D8B030D-6E8A-4147-A177-3AD203B41FA5}">
                      <a16:colId xmlns:a16="http://schemas.microsoft.com/office/drawing/2014/main" val="2104972097"/>
                    </a:ext>
                  </a:extLst>
                </a:gridCol>
                <a:gridCol w="900999">
                  <a:extLst>
                    <a:ext uri="{9D8B030D-6E8A-4147-A177-3AD203B41FA5}">
                      <a16:colId xmlns:a16="http://schemas.microsoft.com/office/drawing/2014/main" val="3012488232"/>
                    </a:ext>
                  </a:extLst>
                </a:gridCol>
              </a:tblGrid>
              <a:tr h="244367">
                <a:tc>
                  <a:txBody>
                    <a:bodyPr/>
                    <a:lstStyle/>
                    <a:p>
                      <a:pPr marL="0" marR="0" algn="ctr">
                        <a:lnSpc>
                          <a:spcPct val="107000"/>
                        </a:lnSpc>
                        <a:spcBef>
                          <a:spcPts val="0"/>
                        </a:spcBef>
                        <a:spcAft>
                          <a:spcPts val="800"/>
                        </a:spcAft>
                      </a:pPr>
                      <a:r>
                        <a:rPr lang="en-US" sz="700" dirty="0">
                          <a:effectLst/>
                        </a:rPr>
                        <a:t>Soft Skill</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b"/>
                </a:tc>
                <a:tc>
                  <a:txBody>
                    <a:bodyPr/>
                    <a:lstStyle/>
                    <a:p>
                      <a:pPr marL="0" marR="0" algn="ctr">
                        <a:lnSpc>
                          <a:spcPct val="107000"/>
                        </a:lnSpc>
                        <a:spcBef>
                          <a:spcPts val="0"/>
                        </a:spcBef>
                        <a:spcAft>
                          <a:spcPts val="0"/>
                        </a:spcAft>
                      </a:pPr>
                      <a:r>
                        <a:rPr lang="en-US" sz="700" dirty="0">
                          <a:effectLst/>
                        </a:rPr>
                        <a:t>Frequency of Skill Rates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04828013"/>
                  </a:ext>
                </a:extLst>
              </a:tr>
              <a:tr h="132347">
                <a:tc>
                  <a:txBody>
                    <a:bodyPr/>
                    <a:lstStyle/>
                    <a:p>
                      <a:pPr marL="0" marR="0">
                        <a:lnSpc>
                          <a:spcPct val="107000"/>
                        </a:lnSpc>
                        <a:spcBef>
                          <a:spcPts val="0"/>
                        </a:spcBef>
                        <a:spcAft>
                          <a:spcPts val="0"/>
                        </a:spcAft>
                      </a:pPr>
                      <a:r>
                        <a:rPr lang="en-US" sz="700" dirty="0">
                          <a:effectLst/>
                        </a:rPr>
                        <a:t>1. Oral Communication Skills (or speaking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559812422"/>
                  </a:ext>
                </a:extLst>
              </a:tr>
              <a:tr h="132347">
                <a:tc>
                  <a:txBody>
                    <a:bodyPr/>
                    <a:lstStyle/>
                    <a:p>
                      <a:pPr marL="0" marR="0">
                        <a:lnSpc>
                          <a:spcPct val="107000"/>
                        </a:lnSpc>
                        <a:spcBef>
                          <a:spcPts val="0"/>
                        </a:spcBef>
                        <a:spcAft>
                          <a:spcPts val="0"/>
                        </a:spcAft>
                      </a:pPr>
                      <a:r>
                        <a:rPr lang="en-US" sz="700" dirty="0">
                          <a:effectLst/>
                        </a:rPr>
                        <a:t>2. Written Communication Skills (or writing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22</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197716521"/>
                  </a:ext>
                </a:extLst>
              </a:tr>
              <a:tr h="132347">
                <a:tc>
                  <a:txBody>
                    <a:bodyPr/>
                    <a:lstStyle/>
                    <a:p>
                      <a:pPr marL="0" marR="0">
                        <a:lnSpc>
                          <a:spcPct val="107000"/>
                        </a:lnSpc>
                        <a:spcBef>
                          <a:spcPts val="0"/>
                        </a:spcBef>
                        <a:spcAft>
                          <a:spcPts val="0"/>
                        </a:spcAft>
                      </a:pPr>
                      <a:r>
                        <a:rPr lang="en-US" sz="700" dirty="0">
                          <a:effectLst/>
                        </a:rPr>
                        <a:t>3. Non-Verbal Communication</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26</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729905716"/>
                  </a:ext>
                </a:extLst>
              </a:tr>
              <a:tr h="132347">
                <a:tc>
                  <a:txBody>
                    <a:bodyPr/>
                    <a:lstStyle/>
                    <a:p>
                      <a:pPr marL="0" marR="0">
                        <a:lnSpc>
                          <a:spcPct val="107000"/>
                        </a:lnSpc>
                        <a:spcBef>
                          <a:spcPts val="0"/>
                        </a:spcBef>
                        <a:spcAft>
                          <a:spcPts val="0"/>
                        </a:spcAft>
                      </a:pPr>
                      <a:r>
                        <a:rPr lang="en-US" sz="700" dirty="0">
                          <a:effectLst/>
                        </a:rPr>
                        <a:t>4. Resume Preparation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18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61574346"/>
                  </a:ext>
                </a:extLst>
              </a:tr>
              <a:tr h="132347">
                <a:tc>
                  <a:txBody>
                    <a:bodyPr/>
                    <a:lstStyle/>
                    <a:p>
                      <a:pPr marL="0" marR="0">
                        <a:lnSpc>
                          <a:spcPct val="107000"/>
                        </a:lnSpc>
                        <a:spcBef>
                          <a:spcPts val="0"/>
                        </a:spcBef>
                        <a:spcAft>
                          <a:spcPts val="0"/>
                        </a:spcAft>
                      </a:pPr>
                      <a:r>
                        <a:rPr lang="en-US" sz="700" dirty="0">
                          <a:effectLst/>
                        </a:rPr>
                        <a:t>5. Face-to-face Interview Techniques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23</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707463437"/>
                  </a:ext>
                </a:extLst>
              </a:tr>
              <a:tr h="132347">
                <a:tc>
                  <a:txBody>
                    <a:bodyPr/>
                    <a:lstStyle/>
                    <a:p>
                      <a:pPr marL="0" marR="0">
                        <a:lnSpc>
                          <a:spcPct val="107000"/>
                        </a:lnSpc>
                        <a:spcBef>
                          <a:spcPts val="0"/>
                        </a:spcBef>
                        <a:spcAft>
                          <a:spcPts val="0"/>
                        </a:spcAft>
                      </a:pPr>
                      <a:r>
                        <a:rPr lang="en-US" sz="700" dirty="0">
                          <a:effectLst/>
                        </a:rPr>
                        <a:t>6. Career Planning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254286619"/>
                  </a:ext>
                </a:extLst>
              </a:tr>
              <a:tr h="132347">
                <a:tc>
                  <a:txBody>
                    <a:bodyPr/>
                    <a:lstStyle/>
                    <a:p>
                      <a:pPr marL="0" marR="0">
                        <a:lnSpc>
                          <a:spcPct val="107000"/>
                        </a:lnSpc>
                        <a:spcBef>
                          <a:spcPts val="0"/>
                        </a:spcBef>
                        <a:spcAft>
                          <a:spcPts val="0"/>
                        </a:spcAft>
                      </a:pPr>
                      <a:r>
                        <a:rPr lang="en-US" sz="700" dirty="0">
                          <a:effectLst/>
                        </a:rPr>
                        <a:t>7. Questioning Skills </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00783663"/>
                  </a:ext>
                </a:extLst>
              </a:tr>
              <a:tr h="132347">
                <a:tc>
                  <a:txBody>
                    <a:bodyPr/>
                    <a:lstStyle/>
                    <a:p>
                      <a:pPr marL="0" marR="0">
                        <a:lnSpc>
                          <a:spcPct val="107000"/>
                        </a:lnSpc>
                        <a:spcBef>
                          <a:spcPts val="0"/>
                        </a:spcBef>
                        <a:spcAft>
                          <a:spcPts val="0"/>
                        </a:spcAft>
                      </a:pPr>
                      <a:r>
                        <a:rPr lang="en-US" sz="700" dirty="0">
                          <a:effectLst/>
                        </a:rPr>
                        <a:t>8. Diplomacy Skills </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93797281"/>
                  </a:ext>
                </a:extLst>
              </a:tr>
              <a:tr h="132347">
                <a:tc>
                  <a:txBody>
                    <a:bodyPr/>
                    <a:lstStyle/>
                    <a:p>
                      <a:pPr marL="0" marR="0">
                        <a:lnSpc>
                          <a:spcPct val="107000"/>
                        </a:lnSpc>
                        <a:spcBef>
                          <a:spcPts val="0"/>
                        </a:spcBef>
                        <a:spcAft>
                          <a:spcPts val="0"/>
                        </a:spcAft>
                      </a:pPr>
                      <a:r>
                        <a:rPr lang="en-US" sz="700" dirty="0">
                          <a:effectLst/>
                        </a:rPr>
                        <a:t>9. Personal Grooming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453858536"/>
                  </a:ext>
                </a:extLst>
              </a:tr>
              <a:tr h="132347">
                <a:tc>
                  <a:txBody>
                    <a:bodyPr/>
                    <a:lstStyle/>
                    <a:p>
                      <a:pPr marL="0" marR="0">
                        <a:lnSpc>
                          <a:spcPct val="107000"/>
                        </a:lnSpc>
                        <a:spcBef>
                          <a:spcPts val="0"/>
                        </a:spcBef>
                        <a:spcAft>
                          <a:spcPts val="0"/>
                        </a:spcAft>
                      </a:pPr>
                      <a:r>
                        <a:rPr lang="en-US" sz="700" dirty="0">
                          <a:effectLst/>
                        </a:rPr>
                        <a:t>10. Goal Setting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33</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59788386"/>
                  </a:ext>
                </a:extLst>
              </a:tr>
              <a:tr h="132347">
                <a:tc>
                  <a:txBody>
                    <a:bodyPr/>
                    <a:lstStyle/>
                    <a:p>
                      <a:pPr marL="0" marR="0">
                        <a:lnSpc>
                          <a:spcPct val="107000"/>
                        </a:lnSpc>
                        <a:spcBef>
                          <a:spcPts val="0"/>
                        </a:spcBef>
                        <a:spcAft>
                          <a:spcPts val="0"/>
                        </a:spcAft>
                      </a:pPr>
                      <a:r>
                        <a:rPr lang="en-US" sz="700" dirty="0">
                          <a:effectLst/>
                        </a:rPr>
                        <a:t>11. Decision Making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772053134"/>
                  </a:ext>
                </a:extLst>
              </a:tr>
              <a:tr h="132347">
                <a:tc>
                  <a:txBody>
                    <a:bodyPr/>
                    <a:lstStyle/>
                    <a:p>
                      <a:pPr marL="0" marR="0">
                        <a:lnSpc>
                          <a:spcPct val="107000"/>
                        </a:lnSpc>
                        <a:spcBef>
                          <a:spcPts val="0"/>
                        </a:spcBef>
                        <a:spcAft>
                          <a:spcPts val="0"/>
                        </a:spcAft>
                      </a:pPr>
                      <a:r>
                        <a:rPr lang="en-US" sz="700" dirty="0">
                          <a:effectLst/>
                        </a:rPr>
                        <a:t>12. Understanding your own potential</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23504699"/>
                  </a:ext>
                </a:extLst>
              </a:tr>
              <a:tr h="132347">
                <a:tc>
                  <a:txBody>
                    <a:bodyPr/>
                    <a:lstStyle/>
                    <a:p>
                      <a:pPr marL="0" marR="0">
                        <a:lnSpc>
                          <a:spcPct val="107000"/>
                        </a:lnSpc>
                        <a:spcBef>
                          <a:spcPts val="0"/>
                        </a:spcBef>
                        <a:spcAft>
                          <a:spcPts val="0"/>
                        </a:spcAft>
                      </a:pPr>
                      <a:r>
                        <a:rPr lang="en-US" sz="700" dirty="0">
                          <a:effectLst/>
                        </a:rPr>
                        <a:t>13. Knowledge of Legislations on Employment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90732787"/>
                  </a:ext>
                </a:extLst>
              </a:tr>
              <a:tr h="132347">
                <a:tc>
                  <a:txBody>
                    <a:bodyPr/>
                    <a:lstStyle/>
                    <a:p>
                      <a:pPr marL="0" marR="0">
                        <a:lnSpc>
                          <a:spcPct val="107000"/>
                        </a:lnSpc>
                        <a:spcBef>
                          <a:spcPts val="0"/>
                        </a:spcBef>
                        <a:spcAft>
                          <a:spcPts val="0"/>
                        </a:spcAft>
                      </a:pPr>
                      <a:r>
                        <a:rPr lang="en-US" sz="700" dirty="0">
                          <a:effectLst/>
                        </a:rPr>
                        <a:t>14. Developing Proper Behavior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53916955"/>
                  </a:ext>
                </a:extLst>
              </a:tr>
              <a:tr h="132347">
                <a:tc>
                  <a:txBody>
                    <a:bodyPr/>
                    <a:lstStyle/>
                    <a:p>
                      <a:pPr marL="0" marR="0">
                        <a:lnSpc>
                          <a:spcPct val="107000"/>
                        </a:lnSpc>
                        <a:spcBef>
                          <a:spcPts val="0"/>
                        </a:spcBef>
                        <a:spcAft>
                          <a:spcPts val="0"/>
                        </a:spcAft>
                      </a:pPr>
                      <a:r>
                        <a:rPr lang="en-US" sz="700" dirty="0">
                          <a:effectLst/>
                        </a:rPr>
                        <a:t>15. Self Esteem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09355703"/>
                  </a:ext>
                </a:extLst>
              </a:tr>
              <a:tr h="132347">
                <a:tc>
                  <a:txBody>
                    <a:bodyPr/>
                    <a:lstStyle/>
                    <a:p>
                      <a:pPr marL="0" marR="0">
                        <a:lnSpc>
                          <a:spcPct val="107000"/>
                        </a:lnSpc>
                        <a:spcBef>
                          <a:spcPts val="0"/>
                        </a:spcBef>
                        <a:spcAft>
                          <a:spcPts val="0"/>
                        </a:spcAft>
                      </a:pPr>
                      <a:r>
                        <a:rPr lang="en-US" sz="700" dirty="0">
                          <a:effectLst/>
                        </a:rPr>
                        <a:t>16. Learning to Optimize Productivity in Work</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26</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031903930"/>
                  </a:ext>
                </a:extLst>
              </a:tr>
              <a:tr h="132347">
                <a:tc>
                  <a:txBody>
                    <a:bodyPr/>
                    <a:lstStyle/>
                    <a:p>
                      <a:pPr marL="0" marR="0">
                        <a:lnSpc>
                          <a:spcPct val="107000"/>
                        </a:lnSpc>
                        <a:spcBef>
                          <a:spcPts val="0"/>
                        </a:spcBef>
                        <a:spcAft>
                          <a:spcPts val="0"/>
                        </a:spcAft>
                      </a:pPr>
                      <a:r>
                        <a:rPr lang="en-US" sz="700" dirty="0">
                          <a:effectLst/>
                        </a:rPr>
                        <a:t>17. Work Ethic</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45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79735301"/>
                  </a:ext>
                </a:extLst>
              </a:tr>
              <a:tr h="132347">
                <a:tc>
                  <a:txBody>
                    <a:bodyPr/>
                    <a:lstStyle/>
                    <a:p>
                      <a:pPr marL="0" marR="0">
                        <a:lnSpc>
                          <a:spcPct val="107000"/>
                        </a:lnSpc>
                        <a:spcBef>
                          <a:spcPts val="0"/>
                        </a:spcBef>
                        <a:spcAft>
                          <a:spcPts val="0"/>
                        </a:spcAft>
                      </a:pPr>
                      <a:r>
                        <a:rPr lang="en-US" sz="700" dirty="0">
                          <a:effectLst/>
                        </a:rPr>
                        <a:t>18. Professional Enrichment Goals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812018001"/>
                  </a:ext>
                </a:extLst>
              </a:tr>
              <a:tr h="132347">
                <a:tc>
                  <a:txBody>
                    <a:bodyPr/>
                    <a:lstStyle/>
                    <a:p>
                      <a:pPr marL="0" marR="0">
                        <a:lnSpc>
                          <a:spcPct val="107000"/>
                        </a:lnSpc>
                        <a:spcBef>
                          <a:spcPts val="0"/>
                        </a:spcBef>
                        <a:spcAft>
                          <a:spcPts val="0"/>
                        </a:spcAft>
                      </a:pPr>
                      <a:r>
                        <a:rPr lang="en-US" sz="700" dirty="0">
                          <a:effectLst/>
                        </a:rPr>
                        <a:t>19. Coping with visual impairment in the workplace.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907415826"/>
                  </a:ext>
                </a:extLst>
              </a:tr>
              <a:tr h="166403">
                <a:tc>
                  <a:txBody>
                    <a:bodyPr/>
                    <a:lstStyle/>
                    <a:p>
                      <a:pPr marL="0" marR="0">
                        <a:lnSpc>
                          <a:spcPct val="107000"/>
                        </a:lnSpc>
                        <a:spcBef>
                          <a:spcPts val="0"/>
                        </a:spcBef>
                        <a:spcAft>
                          <a:spcPts val="0"/>
                        </a:spcAft>
                      </a:pPr>
                      <a:r>
                        <a:rPr lang="en-US" sz="700" dirty="0">
                          <a:effectLst/>
                        </a:rPr>
                        <a:t>20. Coping with situation when jobs obtained are not commensurate with the qualifications</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5294157"/>
                  </a:ext>
                </a:extLst>
              </a:tr>
              <a:tr h="132347">
                <a:tc>
                  <a:txBody>
                    <a:bodyPr/>
                    <a:lstStyle/>
                    <a:p>
                      <a:pPr marL="0" marR="0">
                        <a:lnSpc>
                          <a:spcPct val="107000"/>
                        </a:lnSpc>
                        <a:spcBef>
                          <a:spcPts val="0"/>
                        </a:spcBef>
                        <a:spcAft>
                          <a:spcPts val="0"/>
                        </a:spcAft>
                      </a:pPr>
                      <a:r>
                        <a:rPr lang="en-US" sz="700" dirty="0">
                          <a:effectLst/>
                        </a:rPr>
                        <a:t>21. Learning to work together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76632743"/>
                  </a:ext>
                </a:extLst>
              </a:tr>
              <a:tr h="132347">
                <a:tc>
                  <a:txBody>
                    <a:bodyPr/>
                    <a:lstStyle/>
                    <a:p>
                      <a:pPr marL="0" marR="0">
                        <a:lnSpc>
                          <a:spcPct val="107000"/>
                        </a:lnSpc>
                        <a:spcBef>
                          <a:spcPts val="0"/>
                        </a:spcBef>
                        <a:spcAft>
                          <a:spcPts val="0"/>
                        </a:spcAft>
                      </a:pPr>
                      <a:r>
                        <a:rPr lang="en-US" sz="700" dirty="0">
                          <a:effectLst/>
                        </a:rPr>
                        <a:t>22. Coping with external criticism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446154"/>
                  </a:ext>
                </a:extLst>
              </a:tr>
              <a:tr h="132347">
                <a:tc>
                  <a:txBody>
                    <a:bodyPr/>
                    <a:lstStyle/>
                    <a:p>
                      <a:pPr marL="0" marR="0">
                        <a:lnSpc>
                          <a:spcPct val="107000"/>
                        </a:lnSpc>
                        <a:spcBef>
                          <a:spcPts val="0"/>
                        </a:spcBef>
                        <a:spcAft>
                          <a:spcPts val="0"/>
                        </a:spcAft>
                      </a:pPr>
                      <a:r>
                        <a:rPr lang="en-US" sz="700" dirty="0">
                          <a:effectLst/>
                        </a:rPr>
                        <a:t>23. Peer group interaction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41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093366859"/>
                  </a:ext>
                </a:extLst>
              </a:tr>
              <a:tr h="132347">
                <a:tc>
                  <a:txBody>
                    <a:bodyPr/>
                    <a:lstStyle/>
                    <a:p>
                      <a:pPr marL="0" marR="0">
                        <a:lnSpc>
                          <a:spcPct val="107000"/>
                        </a:lnSpc>
                        <a:spcBef>
                          <a:spcPts val="0"/>
                        </a:spcBef>
                        <a:spcAft>
                          <a:spcPts val="0"/>
                        </a:spcAft>
                      </a:pPr>
                      <a:r>
                        <a:rPr lang="en-US" sz="700" dirty="0">
                          <a:effectLst/>
                        </a:rPr>
                        <a:t>24. Initiative to become unique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25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39869636"/>
                  </a:ext>
                </a:extLst>
              </a:tr>
              <a:tr h="132347">
                <a:tc>
                  <a:txBody>
                    <a:bodyPr/>
                    <a:lstStyle/>
                    <a:p>
                      <a:pPr marL="0" marR="0">
                        <a:lnSpc>
                          <a:spcPct val="107000"/>
                        </a:lnSpc>
                        <a:spcBef>
                          <a:spcPts val="0"/>
                        </a:spcBef>
                        <a:spcAft>
                          <a:spcPts val="0"/>
                        </a:spcAft>
                      </a:pPr>
                      <a:r>
                        <a:rPr lang="en-US" sz="700" dirty="0">
                          <a:effectLst/>
                        </a:rPr>
                        <a:t>25. Coping with work environment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32154170"/>
                  </a:ext>
                </a:extLst>
              </a:tr>
              <a:tr h="132347">
                <a:tc>
                  <a:txBody>
                    <a:bodyPr/>
                    <a:lstStyle/>
                    <a:p>
                      <a:pPr marL="0" marR="0">
                        <a:lnSpc>
                          <a:spcPct val="107000"/>
                        </a:lnSpc>
                        <a:spcBef>
                          <a:spcPts val="0"/>
                        </a:spcBef>
                        <a:spcAft>
                          <a:spcPts val="0"/>
                        </a:spcAft>
                      </a:pPr>
                      <a:r>
                        <a:rPr lang="en-US" sz="700" dirty="0">
                          <a:effectLst/>
                        </a:rPr>
                        <a:t>26. Dealing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40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94427236"/>
                  </a:ext>
                </a:extLst>
              </a:tr>
              <a:tr h="132347">
                <a:tc>
                  <a:txBody>
                    <a:bodyPr/>
                    <a:lstStyle/>
                    <a:p>
                      <a:pPr marL="0" marR="0">
                        <a:lnSpc>
                          <a:spcPct val="107000"/>
                        </a:lnSpc>
                        <a:spcBef>
                          <a:spcPts val="0"/>
                        </a:spcBef>
                        <a:spcAft>
                          <a:spcPts val="0"/>
                        </a:spcAft>
                      </a:pPr>
                      <a:r>
                        <a:rPr lang="en-US" sz="700" dirty="0">
                          <a:effectLst/>
                        </a:rPr>
                        <a:t>27. Coping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700" dirty="0">
                          <a:effectLst/>
                        </a:rPr>
                        <a:t>35</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84863856"/>
                  </a:ext>
                </a:extLst>
              </a:tr>
            </a:tbl>
          </a:graphicData>
        </a:graphic>
      </p:graphicFrame>
      <p:sp>
        <p:nvSpPr>
          <p:cNvPr id="2" name="Rectangle 1">
            <a:extLst>
              <a:ext uri="{FF2B5EF4-FFF2-40B4-BE49-F238E27FC236}">
                <a16:creationId xmlns:a16="http://schemas.microsoft.com/office/drawing/2014/main" id="{7A2EE1A9-9E81-41A6-2E50-4A929DD33C0A}"/>
              </a:ext>
            </a:extLst>
          </p:cNvPr>
          <p:cNvSpPr/>
          <p:nvPr/>
        </p:nvSpPr>
        <p:spPr>
          <a:xfrm>
            <a:off x="7295535" y="609600"/>
            <a:ext cx="1331999" cy="2481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565847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48475C55-AEDD-6705-AFDF-E6E30D8A7B1B}"/>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44FFF2CD-C652-A587-1A5F-9101E527DB82}"/>
              </a:ext>
            </a:extLst>
          </p:cNvPr>
          <p:cNvSpPr txBox="1"/>
          <p:nvPr/>
        </p:nvSpPr>
        <p:spPr>
          <a:xfrm>
            <a:off x="5072514" y="1367048"/>
            <a:ext cx="3695402" cy="3254113"/>
          </a:xfrm>
          <a:prstGeom prst="rect">
            <a:avLst/>
          </a:prstGeom>
        </p:spPr>
        <p:txBody>
          <a:bodyPr vert="horz" lIns="68580" tIns="34290" rIns="68580" bIns="34290" rtlCol="0" anchor="b">
            <a:normAutofit/>
          </a:bodyPr>
          <a:lstStyle/>
          <a:p>
            <a:pPr marL="606743" marR="628650">
              <a:lnSpc>
                <a:spcPct val="90000"/>
              </a:lnSpc>
              <a:spcBef>
                <a:spcPct val="0"/>
              </a:spcBef>
              <a:spcAft>
                <a:spcPts val="450"/>
              </a:spcAft>
            </a:pPr>
            <a:r>
              <a:rPr lang="en-US" sz="2850" b="1" dirty="0">
                <a:latin typeface="+mj-lt"/>
                <a:ea typeface="+mj-ea"/>
                <a:cs typeface="+mj-cs"/>
              </a:rPr>
              <a:t>Rated Skill Areas Possessed by Visually Impaired Unemployed</a:t>
            </a:r>
          </a:p>
        </p:txBody>
      </p:sp>
      <p:sp>
        <p:nvSpPr>
          <p:cNvPr id="7" name="Slide Number Placeholder 6">
            <a:extLst>
              <a:ext uri="{FF2B5EF4-FFF2-40B4-BE49-F238E27FC236}">
                <a16:creationId xmlns:a16="http://schemas.microsoft.com/office/drawing/2014/main" id="{5AE7D826-FA16-378B-1C49-49246FCF96F9}"/>
              </a:ext>
            </a:extLst>
          </p:cNvPr>
          <p:cNvSpPr>
            <a:spLocks noGrp="1"/>
          </p:cNvSpPr>
          <p:nvPr>
            <p:ph type="sldNum" sz="quarter" idx="12"/>
          </p:nvPr>
        </p:nvSpPr>
        <p:spPr>
          <a:xfrm>
            <a:off x="6457950" y="5726430"/>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34</a:t>
            </a:fld>
            <a:endParaRPr lang="en-US" dirty="0"/>
          </a:p>
        </p:txBody>
      </p:sp>
      <p:sp>
        <p:nvSpPr>
          <p:cNvPr id="6" name="Google Shape;256;p39">
            <a:extLst>
              <a:ext uri="{FF2B5EF4-FFF2-40B4-BE49-F238E27FC236}">
                <a16:creationId xmlns:a16="http://schemas.microsoft.com/office/drawing/2014/main" id="{61EB30AB-9E95-E8FB-3E1B-E97582E282AB}"/>
              </a:ext>
            </a:extLst>
          </p:cNvPr>
          <p:cNvSpPr txBox="1"/>
          <p:nvPr/>
        </p:nvSpPr>
        <p:spPr>
          <a:xfrm>
            <a:off x="631135" y="1699022"/>
            <a:ext cx="3815723" cy="1790700"/>
          </a:xfrm>
          <a:prstGeom prst="rect">
            <a:avLst/>
          </a:prstGeom>
        </p:spPr>
        <p:txBody>
          <a:bodyPr spcFirstLastPara="1" vert="horz" lIns="68580" tIns="34290" rIns="68580" bIns="34290" rtlCol="0" anchor="b" anchorCtr="0">
            <a:normAutofit/>
          </a:bodyPr>
          <a:lstStyle/>
          <a:p>
            <a:pPr algn="ctr">
              <a:lnSpc>
                <a:spcPct val="90000"/>
              </a:lnSpc>
              <a:spcBef>
                <a:spcPct val="0"/>
              </a:spcBef>
              <a:spcAft>
                <a:spcPts val="450"/>
              </a:spcAft>
              <a:buClr>
                <a:srgbClr val="A3A6A9"/>
              </a:buClr>
              <a:buSzPts val="1800"/>
            </a:pPr>
            <a:endParaRPr lang="en-US" sz="3150" dirty="0">
              <a:solidFill>
                <a:srgbClr val="FFFFFF"/>
              </a:solidFill>
              <a:latin typeface="+mj-lt"/>
              <a:ea typeface="+mj-ea"/>
              <a:cs typeface="+mj-cs"/>
              <a:sym typeface="Arial"/>
            </a:endParaRPr>
          </a:p>
        </p:txBody>
      </p:sp>
      <p:graphicFrame>
        <p:nvGraphicFramePr>
          <p:cNvPr id="4" name="Table 3">
            <a:extLst>
              <a:ext uri="{FF2B5EF4-FFF2-40B4-BE49-F238E27FC236}">
                <a16:creationId xmlns:a16="http://schemas.microsoft.com/office/drawing/2014/main" id="{FB1A8E6E-C99A-D7D6-C894-ECBAB118325A}"/>
              </a:ext>
            </a:extLst>
          </p:cNvPr>
          <p:cNvGraphicFramePr>
            <a:graphicFrameLocks noGrp="1"/>
          </p:cNvGraphicFramePr>
          <p:nvPr>
            <p:extLst>
              <p:ext uri="{D42A27DB-BD31-4B8C-83A1-F6EECF244321}">
                <p14:modId xmlns:p14="http://schemas.microsoft.com/office/powerpoint/2010/main" val="1439308217"/>
              </p:ext>
            </p:extLst>
          </p:nvPr>
        </p:nvGraphicFramePr>
        <p:xfrm>
          <a:off x="1006505" y="1486386"/>
          <a:ext cx="3690639" cy="4376966"/>
        </p:xfrm>
        <a:graphic>
          <a:graphicData uri="http://schemas.openxmlformats.org/drawingml/2006/table">
            <a:tbl>
              <a:tblPr>
                <a:tableStyleId>{5DA37D80-6434-44D0-A028-1B22A696006F}</a:tableStyleId>
              </a:tblPr>
              <a:tblGrid>
                <a:gridCol w="2840264">
                  <a:extLst>
                    <a:ext uri="{9D8B030D-6E8A-4147-A177-3AD203B41FA5}">
                      <a16:colId xmlns:a16="http://schemas.microsoft.com/office/drawing/2014/main" val="900171740"/>
                    </a:ext>
                  </a:extLst>
                </a:gridCol>
                <a:gridCol w="850375">
                  <a:extLst>
                    <a:ext uri="{9D8B030D-6E8A-4147-A177-3AD203B41FA5}">
                      <a16:colId xmlns:a16="http://schemas.microsoft.com/office/drawing/2014/main" val="3474240970"/>
                    </a:ext>
                  </a:extLst>
                </a:gridCol>
              </a:tblGrid>
              <a:tr h="298769">
                <a:tc>
                  <a:txBody>
                    <a:bodyPr/>
                    <a:lstStyle/>
                    <a:p>
                      <a:pPr marL="0" marR="0" algn="ctr">
                        <a:lnSpc>
                          <a:spcPct val="107000"/>
                        </a:lnSpc>
                        <a:spcBef>
                          <a:spcPts val="0"/>
                        </a:spcBef>
                        <a:spcAft>
                          <a:spcPts val="800"/>
                        </a:spcAft>
                      </a:pPr>
                      <a:r>
                        <a:rPr lang="en-US" sz="900" dirty="0">
                          <a:solidFill>
                            <a:srgbClr val="000000"/>
                          </a:solidFill>
                          <a:effectLst/>
                        </a:rPr>
                        <a:t>Soft Skill</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b"/>
                </a:tc>
                <a:tc>
                  <a:txBody>
                    <a:bodyPr/>
                    <a:lstStyle/>
                    <a:p>
                      <a:pPr marL="0" marR="0" algn="ctr">
                        <a:lnSpc>
                          <a:spcPct val="107000"/>
                        </a:lnSpc>
                        <a:spcBef>
                          <a:spcPts val="0"/>
                        </a:spcBef>
                        <a:spcAft>
                          <a:spcPts val="0"/>
                        </a:spcAft>
                      </a:pPr>
                      <a:r>
                        <a:rPr lang="en-US" sz="900" dirty="0">
                          <a:solidFill>
                            <a:srgbClr val="000000"/>
                          </a:solidFill>
                          <a:effectLst/>
                        </a:rPr>
                        <a:t>Frequency of Rate Skills</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207694918"/>
                  </a:ext>
                </a:extLst>
              </a:tr>
              <a:tr h="141399">
                <a:tc>
                  <a:txBody>
                    <a:bodyPr/>
                    <a:lstStyle/>
                    <a:p>
                      <a:pPr marL="0" marR="0">
                        <a:lnSpc>
                          <a:spcPct val="107000"/>
                        </a:lnSpc>
                        <a:spcBef>
                          <a:spcPts val="0"/>
                        </a:spcBef>
                        <a:spcAft>
                          <a:spcPts val="0"/>
                        </a:spcAft>
                      </a:pPr>
                      <a:r>
                        <a:rPr lang="en-US" sz="900" dirty="0">
                          <a:solidFill>
                            <a:srgbClr val="000000"/>
                          </a:solidFill>
                          <a:effectLst/>
                        </a:rPr>
                        <a:t>1. Oral Communication Skills (or speaking skills)</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14</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584952674"/>
                  </a:ext>
                </a:extLst>
              </a:tr>
              <a:tr h="141399">
                <a:tc>
                  <a:txBody>
                    <a:bodyPr/>
                    <a:lstStyle/>
                    <a:p>
                      <a:pPr marL="0" marR="0">
                        <a:lnSpc>
                          <a:spcPct val="107000"/>
                        </a:lnSpc>
                        <a:spcBef>
                          <a:spcPts val="0"/>
                        </a:spcBef>
                        <a:spcAft>
                          <a:spcPts val="0"/>
                        </a:spcAft>
                      </a:pPr>
                      <a:r>
                        <a:rPr lang="en-US" sz="900" dirty="0">
                          <a:solidFill>
                            <a:srgbClr val="000000"/>
                          </a:solidFill>
                          <a:effectLst/>
                        </a:rPr>
                        <a:t>2. Written Communication Skills (or writing skills)</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13</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523041846"/>
                  </a:ext>
                </a:extLst>
              </a:tr>
              <a:tr h="141399">
                <a:tc>
                  <a:txBody>
                    <a:bodyPr/>
                    <a:lstStyle/>
                    <a:p>
                      <a:pPr marL="0" marR="0">
                        <a:lnSpc>
                          <a:spcPct val="107000"/>
                        </a:lnSpc>
                        <a:spcBef>
                          <a:spcPts val="0"/>
                        </a:spcBef>
                        <a:spcAft>
                          <a:spcPts val="0"/>
                        </a:spcAft>
                      </a:pPr>
                      <a:r>
                        <a:rPr lang="en-US" sz="900" dirty="0">
                          <a:solidFill>
                            <a:srgbClr val="000000"/>
                          </a:solidFill>
                          <a:effectLst/>
                        </a:rPr>
                        <a:t>3. Non-Verbal Communication </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13</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538252682"/>
                  </a:ext>
                </a:extLst>
              </a:tr>
              <a:tr h="141399">
                <a:tc>
                  <a:txBody>
                    <a:bodyPr/>
                    <a:lstStyle/>
                    <a:p>
                      <a:pPr marL="0" marR="0">
                        <a:lnSpc>
                          <a:spcPct val="107000"/>
                        </a:lnSpc>
                        <a:spcBef>
                          <a:spcPts val="0"/>
                        </a:spcBef>
                        <a:spcAft>
                          <a:spcPts val="0"/>
                        </a:spcAft>
                      </a:pPr>
                      <a:r>
                        <a:rPr lang="en-US" sz="900" dirty="0">
                          <a:solidFill>
                            <a:srgbClr val="000000"/>
                          </a:solidFill>
                          <a:effectLst/>
                        </a:rPr>
                        <a:t>4. Resume Preparation Skills</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8</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974516472"/>
                  </a:ext>
                </a:extLst>
              </a:tr>
              <a:tr h="141399">
                <a:tc>
                  <a:txBody>
                    <a:bodyPr/>
                    <a:lstStyle/>
                    <a:p>
                      <a:pPr marL="0" marR="0">
                        <a:lnSpc>
                          <a:spcPct val="107000"/>
                        </a:lnSpc>
                        <a:spcBef>
                          <a:spcPts val="0"/>
                        </a:spcBef>
                        <a:spcAft>
                          <a:spcPts val="0"/>
                        </a:spcAft>
                      </a:pPr>
                      <a:r>
                        <a:rPr lang="en-US" sz="900" dirty="0">
                          <a:solidFill>
                            <a:srgbClr val="000000"/>
                          </a:solidFill>
                          <a:effectLst/>
                        </a:rPr>
                        <a:t>5. Face-to-face Interview Techniques</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6</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47232338"/>
                  </a:ext>
                </a:extLst>
              </a:tr>
              <a:tr h="141399">
                <a:tc>
                  <a:txBody>
                    <a:bodyPr/>
                    <a:lstStyle/>
                    <a:p>
                      <a:pPr marL="0" marR="0">
                        <a:lnSpc>
                          <a:spcPct val="107000"/>
                        </a:lnSpc>
                        <a:spcBef>
                          <a:spcPts val="0"/>
                        </a:spcBef>
                        <a:spcAft>
                          <a:spcPts val="0"/>
                        </a:spcAft>
                      </a:pPr>
                      <a:r>
                        <a:rPr lang="en-US" sz="900" dirty="0">
                          <a:solidFill>
                            <a:srgbClr val="000000"/>
                          </a:solidFill>
                          <a:effectLst/>
                        </a:rPr>
                        <a:t>6. Career Planning Skills</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11</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61487782"/>
                  </a:ext>
                </a:extLst>
              </a:tr>
              <a:tr h="141399">
                <a:tc>
                  <a:txBody>
                    <a:bodyPr/>
                    <a:lstStyle/>
                    <a:p>
                      <a:pPr marL="0" marR="0">
                        <a:lnSpc>
                          <a:spcPct val="107000"/>
                        </a:lnSpc>
                        <a:spcBef>
                          <a:spcPts val="0"/>
                        </a:spcBef>
                        <a:spcAft>
                          <a:spcPts val="0"/>
                        </a:spcAft>
                      </a:pPr>
                      <a:r>
                        <a:rPr lang="en-US" sz="900" dirty="0">
                          <a:solidFill>
                            <a:srgbClr val="000000"/>
                          </a:solidFill>
                          <a:effectLst/>
                        </a:rPr>
                        <a:t>7. Questioning Skills </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6</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84207961"/>
                  </a:ext>
                </a:extLst>
              </a:tr>
              <a:tr h="141399">
                <a:tc>
                  <a:txBody>
                    <a:bodyPr/>
                    <a:lstStyle/>
                    <a:p>
                      <a:pPr marL="0" marR="0">
                        <a:lnSpc>
                          <a:spcPct val="107000"/>
                        </a:lnSpc>
                        <a:spcBef>
                          <a:spcPts val="0"/>
                        </a:spcBef>
                        <a:spcAft>
                          <a:spcPts val="0"/>
                        </a:spcAft>
                      </a:pPr>
                      <a:r>
                        <a:rPr lang="en-US" sz="900" dirty="0">
                          <a:solidFill>
                            <a:srgbClr val="000000"/>
                          </a:solidFill>
                          <a:effectLst/>
                        </a:rPr>
                        <a:t>8. Diplomacy Skills </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13</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580777748"/>
                  </a:ext>
                </a:extLst>
              </a:tr>
              <a:tr h="141399">
                <a:tc>
                  <a:txBody>
                    <a:bodyPr/>
                    <a:lstStyle/>
                    <a:p>
                      <a:pPr marL="0" marR="0">
                        <a:lnSpc>
                          <a:spcPct val="107000"/>
                        </a:lnSpc>
                        <a:spcBef>
                          <a:spcPts val="0"/>
                        </a:spcBef>
                        <a:spcAft>
                          <a:spcPts val="0"/>
                        </a:spcAft>
                      </a:pPr>
                      <a:r>
                        <a:rPr lang="en-US" sz="900" dirty="0">
                          <a:solidFill>
                            <a:srgbClr val="000000"/>
                          </a:solidFill>
                          <a:effectLst/>
                        </a:rPr>
                        <a:t>9. Personal Grooming</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19</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81100497"/>
                  </a:ext>
                </a:extLst>
              </a:tr>
              <a:tr h="141399">
                <a:tc>
                  <a:txBody>
                    <a:bodyPr/>
                    <a:lstStyle/>
                    <a:p>
                      <a:pPr marL="0" marR="0">
                        <a:lnSpc>
                          <a:spcPct val="107000"/>
                        </a:lnSpc>
                        <a:spcBef>
                          <a:spcPts val="0"/>
                        </a:spcBef>
                        <a:spcAft>
                          <a:spcPts val="0"/>
                        </a:spcAft>
                      </a:pPr>
                      <a:r>
                        <a:rPr lang="en-US" sz="900" dirty="0">
                          <a:solidFill>
                            <a:srgbClr val="000000"/>
                          </a:solidFill>
                          <a:effectLst/>
                        </a:rPr>
                        <a:t>10. Goal Setting</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16</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78448370"/>
                  </a:ext>
                </a:extLst>
              </a:tr>
              <a:tr h="141399">
                <a:tc>
                  <a:txBody>
                    <a:bodyPr/>
                    <a:lstStyle/>
                    <a:p>
                      <a:pPr marL="0" marR="0">
                        <a:lnSpc>
                          <a:spcPct val="107000"/>
                        </a:lnSpc>
                        <a:spcBef>
                          <a:spcPts val="0"/>
                        </a:spcBef>
                        <a:spcAft>
                          <a:spcPts val="0"/>
                        </a:spcAft>
                      </a:pPr>
                      <a:r>
                        <a:rPr lang="en-US" sz="900" dirty="0">
                          <a:solidFill>
                            <a:srgbClr val="000000"/>
                          </a:solidFill>
                          <a:effectLst/>
                        </a:rPr>
                        <a:t>11. Decision Making</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15</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24147965"/>
                  </a:ext>
                </a:extLst>
              </a:tr>
              <a:tr h="141399">
                <a:tc>
                  <a:txBody>
                    <a:bodyPr/>
                    <a:lstStyle/>
                    <a:p>
                      <a:pPr marL="0" marR="0">
                        <a:lnSpc>
                          <a:spcPct val="107000"/>
                        </a:lnSpc>
                        <a:spcBef>
                          <a:spcPts val="0"/>
                        </a:spcBef>
                        <a:spcAft>
                          <a:spcPts val="0"/>
                        </a:spcAft>
                      </a:pPr>
                      <a:r>
                        <a:rPr lang="en-US" sz="900" dirty="0">
                          <a:solidFill>
                            <a:srgbClr val="000000"/>
                          </a:solidFill>
                          <a:effectLst/>
                        </a:rPr>
                        <a:t>12. Understanding your own potential</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17</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80789215"/>
                  </a:ext>
                </a:extLst>
              </a:tr>
              <a:tr h="141399">
                <a:tc>
                  <a:txBody>
                    <a:bodyPr/>
                    <a:lstStyle/>
                    <a:p>
                      <a:pPr marL="0" marR="0">
                        <a:lnSpc>
                          <a:spcPct val="107000"/>
                        </a:lnSpc>
                        <a:spcBef>
                          <a:spcPts val="0"/>
                        </a:spcBef>
                        <a:spcAft>
                          <a:spcPts val="0"/>
                        </a:spcAft>
                      </a:pPr>
                      <a:r>
                        <a:rPr lang="en-US" sz="900" dirty="0">
                          <a:solidFill>
                            <a:srgbClr val="000000"/>
                          </a:solidFill>
                          <a:effectLst/>
                        </a:rPr>
                        <a:t>13. Knowledge of Legislations on Employment</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11</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82556199"/>
                  </a:ext>
                </a:extLst>
              </a:tr>
              <a:tr h="141399">
                <a:tc>
                  <a:txBody>
                    <a:bodyPr/>
                    <a:lstStyle/>
                    <a:p>
                      <a:pPr marL="0" marR="0">
                        <a:lnSpc>
                          <a:spcPct val="107000"/>
                        </a:lnSpc>
                        <a:spcBef>
                          <a:spcPts val="0"/>
                        </a:spcBef>
                        <a:spcAft>
                          <a:spcPts val="0"/>
                        </a:spcAft>
                      </a:pPr>
                      <a:r>
                        <a:rPr lang="en-US" sz="900" dirty="0">
                          <a:solidFill>
                            <a:srgbClr val="000000"/>
                          </a:solidFill>
                          <a:effectLst/>
                        </a:rPr>
                        <a:t>14. Developing Proper Behavior</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24</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77288883"/>
                  </a:ext>
                </a:extLst>
              </a:tr>
              <a:tr h="141399">
                <a:tc>
                  <a:txBody>
                    <a:bodyPr/>
                    <a:lstStyle/>
                    <a:p>
                      <a:pPr marL="0" marR="0">
                        <a:lnSpc>
                          <a:spcPct val="107000"/>
                        </a:lnSpc>
                        <a:spcBef>
                          <a:spcPts val="0"/>
                        </a:spcBef>
                        <a:spcAft>
                          <a:spcPts val="0"/>
                        </a:spcAft>
                      </a:pPr>
                      <a:r>
                        <a:rPr lang="en-US" sz="900" dirty="0">
                          <a:solidFill>
                            <a:srgbClr val="000000"/>
                          </a:solidFill>
                          <a:effectLst/>
                        </a:rPr>
                        <a:t>15. Self Esteem</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14</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163023543"/>
                  </a:ext>
                </a:extLst>
              </a:tr>
              <a:tr h="141399">
                <a:tc>
                  <a:txBody>
                    <a:bodyPr/>
                    <a:lstStyle/>
                    <a:p>
                      <a:pPr marL="0" marR="0">
                        <a:lnSpc>
                          <a:spcPct val="107000"/>
                        </a:lnSpc>
                        <a:spcBef>
                          <a:spcPts val="0"/>
                        </a:spcBef>
                        <a:spcAft>
                          <a:spcPts val="0"/>
                        </a:spcAft>
                      </a:pPr>
                      <a:r>
                        <a:rPr lang="en-US" sz="900" dirty="0">
                          <a:solidFill>
                            <a:srgbClr val="000000"/>
                          </a:solidFill>
                          <a:effectLst/>
                        </a:rPr>
                        <a:t>16. Learning to Optimize Productivity in Work</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13</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709084013"/>
                  </a:ext>
                </a:extLst>
              </a:tr>
              <a:tr h="141399">
                <a:tc>
                  <a:txBody>
                    <a:bodyPr/>
                    <a:lstStyle/>
                    <a:p>
                      <a:pPr marL="0" marR="0">
                        <a:lnSpc>
                          <a:spcPct val="107000"/>
                        </a:lnSpc>
                        <a:spcBef>
                          <a:spcPts val="0"/>
                        </a:spcBef>
                        <a:spcAft>
                          <a:spcPts val="0"/>
                        </a:spcAft>
                      </a:pPr>
                      <a:r>
                        <a:rPr lang="en-US" sz="900" dirty="0">
                          <a:solidFill>
                            <a:srgbClr val="000000"/>
                          </a:solidFill>
                          <a:effectLst/>
                        </a:rPr>
                        <a:t>17. Work Ethic</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24</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552423479"/>
                  </a:ext>
                </a:extLst>
              </a:tr>
              <a:tr h="141399">
                <a:tc>
                  <a:txBody>
                    <a:bodyPr/>
                    <a:lstStyle/>
                    <a:p>
                      <a:pPr marL="0" marR="0">
                        <a:lnSpc>
                          <a:spcPct val="107000"/>
                        </a:lnSpc>
                        <a:spcBef>
                          <a:spcPts val="0"/>
                        </a:spcBef>
                        <a:spcAft>
                          <a:spcPts val="0"/>
                        </a:spcAft>
                      </a:pPr>
                      <a:r>
                        <a:rPr lang="en-US" sz="900" dirty="0">
                          <a:solidFill>
                            <a:srgbClr val="000000"/>
                          </a:solidFill>
                          <a:effectLst/>
                        </a:rPr>
                        <a:t>18. Professional Enrichment Goals</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22</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34537572"/>
                  </a:ext>
                </a:extLst>
              </a:tr>
              <a:tr h="141399">
                <a:tc>
                  <a:txBody>
                    <a:bodyPr/>
                    <a:lstStyle/>
                    <a:p>
                      <a:pPr marL="0" marR="0">
                        <a:lnSpc>
                          <a:spcPct val="107000"/>
                        </a:lnSpc>
                        <a:spcBef>
                          <a:spcPts val="0"/>
                        </a:spcBef>
                        <a:spcAft>
                          <a:spcPts val="0"/>
                        </a:spcAft>
                      </a:pPr>
                      <a:r>
                        <a:rPr lang="en-US" sz="900" dirty="0">
                          <a:solidFill>
                            <a:srgbClr val="000000"/>
                          </a:solidFill>
                          <a:effectLst/>
                        </a:rPr>
                        <a:t>19. Coping with visual impairment in the workplace.</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22</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545979192"/>
                  </a:ext>
                </a:extLst>
              </a:tr>
              <a:tr h="288179">
                <a:tc>
                  <a:txBody>
                    <a:bodyPr/>
                    <a:lstStyle/>
                    <a:p>
                      <a:pPr marL="0" marR="0">
                        <a:lnSpc>
                          <a:spcPct val="107000"/>
                        </a:lnSpc>
                        <a:spcBef>
                          <a:spcPts val="0"/>
                        </a:spcBef>
                        <a:spcAft>
                          <a:spcPts val="0"/>
                        </a:spcAft>
                      </a:pPr>
                      <a:r>
                        <a:rPr lang="en-US" sz="900" dirty="0">
                          <a:solidFill>
                            <a:srgbClr val="000000"/>
                          </a:solidFill>
                          <a:effectLst/>
                        </a:rPr>
                        <a:t>20. Coping with situation when jobs obtained are not commensurate with the qualifications</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9</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3096034"/>
                  </a:ext>
                </a:extLst>
              </a:tr>
              <a:tr h="141399">
                <a:tc>
                  <a:txBody>
                    <a:bodyPr/>
                    <a:lstStyle/>
                    <a:p>
                      <a:pPr marL="0" marR="0">
                        <a:lnSpc>
                          <a:spcPct val="107000"/>
                        </a:lnSpc>
                        <a:spcBef>
                          <a:spcPts val="0"/>
                        </a:spcBef>
                        <a:spcAft>
                          <a:spcPts val="0"/>
                        </a:spcAft>
                      </a:pPr>
                      <a:r>
                        <a:rPr lang="en-US" sz="900" dirty="0">
                          <a:solidFill>
                            <a:srgbClr val="000000"/>
                          </a:solidFill>
                          <a:effectLst/>
                        </a:rPr>
                        <a:t>21. Learning to work together</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20</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69210079"/>
                  </a:ext>
                </a:extLst>
              </a:tr>
              <a:tr h="141399">
                <a:tc>
                  <a:txBody>
                    <a:bodyPr/>
                    <a:lstStyle/>
                    <a:p>
                      <a:pPr marL="0" marR="0">
                        <a:lnSpc>
                          <a:spcPct val="107000"/>
                        </a:lnSpc>
                        <a:spcBef>
                          <a:spcPts val="0"/>
                        </a:spcBef>
                        <a:spcAft>
                          <a:spcPts val="0"/>
                        </a:spcAft>
                      </a:pPr>
                      <a:r>
                        <a:rPr lang="en-US" sz="900" dirty="0">
                          <a:solidFill>
                            <a:srgbClr val="000000"/>
                          </a:solidFill>
                          <a:effectLst/>
                        </a:rPr>
                        <a:t>22. Coping with external criticism</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18</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4785785"/>
                  </a:ext>
                </a:extLst>
              </a:tr>
              <a:tr h="141399">
                <a:tc>
                  <a:txBody>
                    <a:bodyPr/>
                    <a:lstStyle/>
                    <a:p>
                      <a:pPr marL="0" marR="0">
                        <a:lnSpc>
                          <a:spcPct val="107000"/>
                        </a:lnSpc>
                        <a:spcBef>
                          <a:spcPts val="0"/>
                        </a:spcBef>
                        <a:spcAft>
                          <a:spcPts val="0"/>
                        </a:spcAft>
                      </a:pPr>
                      <a:r>
                        <a:rPr lang="en-US" sz="900" dirty="0">
                          <a:solidFill>
                            <a:srgbClr val="000000"/>
                          </a:solidFill>
                          <a:effectLst/>
                        </a:rPr>
                        <a:t>23. Peer group interaction</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18</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795171156"/>
                  </a:ext>
                </a:extLst>
              </a:tr>
              <a:tr h="141399">
                <a:tc>
                  <a:txBody>
                    <a:bodyPr/>
                    <a:lstStyle/>
                    <a:p>
                      <a:pPr marL="0" marR="0">
                        <a:lnSpc>
                          <a:spcPct val="107000"/>
                        </a:lnSpc>
                        <a:spcBef>
                          <a:spcPts val="0"/>
                        </a:spcBef>
                        <a:spcAft>
                          <a:spcPts val="0"/>
                        </a:spcAft>
                      </a:pPr>
                      <a:r>
                        <a:rPr lang="en-US" sz="900" dirty="0">
                          <a:solidFill>
                            <a:srgbClr val="000000"/>
                          </a:solidFill>
                          <a:effectLst/>
                        </a:rPr>
                        <a:t>24. Initiative to become unique</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11</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092759644"/>
                  </a:ext>
                </a:extLst>
              </a:tr>
              <a:tr h="141399">
                <a:tc>
                  <a:txBody>
                    <a:bodyPr/>
                    <a:lstStyle/>
                    <a:p>
                      <a:pPr marL="0" marR="0">
                        <a:lnSpc>
                          <a:spcPct val="107000"/>
                        </a:lnSpc>
                        <a:spcBef>
                          <a:spcPts val="0"/>
                        </a:spcBef>
                        <a:spcAft>
                          <a:spcPts val="0"/>
                        </a:spcAft>
                      </a:pPr>
                      <a:r>
                        <a:rPr lang="en-US" sz="900" dirty="0">
                          <a:solidFill>
                            <a:srgbClr val="000000"/>
                          </a:solidFill>
                          <a:effectLst/>
                        </a:rPr>
                        <a:t>25. Coping with work environment</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16</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27130279"/>
                  </a:ext>
                </a:extLst>
              </a:tr>
              <a:tr h="198029">
                <a:tc>
                  <a:txBody>
                    <a:bodyPr/>
                    <a:lstStyle/>
                    <a:p>
                      <a:pPr marL="0" marR="0">
                        <a:lnSpc>
                          <a:spcPct val="107000"/>
                        </a:lnSpc>
                        <a:spcBef>
                          <a:spcPts val="0"/>
                        </a:spcBef>
                        <a:spcAft>
                          <a:spcPts val="0"/>
                        </a:spcAft>
                      </a:pPr>
                      <a:r>
                        <a:rPr lang="en-US" sz="900" dirty="0">
                          <a:solidFill>
                            <a:srgbClr val="000000"/>
                          </a:solidFill>
                          <a:effectLst/>
                        </a:rPr>
                        <a:t>26. Dealing with challenges in mobility and transportation</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16</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63475597"/>
                  </a:ext>
                </a:extLst>
              </a:tr>
              <a:tr h="198029">
                <a:tc>
                  <a:txBody>
                    <a:bodyPr/>
                    <a:lstStyle/>
                    <a:p>
                      <a:pPr marL="0" marR="0">
                        <a:lnSpc>
                          <a:spcPct val="107000"/>
                        </a:lnSpc>
                        <a:spcBef>
                          <a:spcPts val="0"/>
                        </a:spcBef>
                        <a:spcAft>
                          <a:spcPts val="0"/>
                        </a:spcAft>
                      </a:pPr>
                      <a:r>
                        <a:rPr lang="en-US" sz="900" dirty="0">
                          <a:solidFill>
                            <a:srgbClr val="000000"/>
                          </a:solidFill>
                          <a:effectLst/>
                        </a:rPr>
                        <a:t>27. Coping with challenges in mobility and transportation</a:t>
                      </a:r>
                      <a:endParaRPr lang="id-ID" sz="9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900" dirty="0">
                          <a:solidFill>
                            <a:srgbClr val="000000"/>
                          </a:solidFill>
                          <a:effectLst/>
                        </a:rPr>
                        <a:t>18</a:t>
                      </a:r>
                      <a:endParaRPr lang="id-ID" sz="9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255916628"/>
                  </a:ext>
                </a:extLst>
              </a:tr>
            </a:tbl>
          </a:graphicData>
        </a:graphic>
      </p:graphicFrame>
      <p:sp>
        <p:nvSpPr>
          <p:cNvPr id="2" name="Rectangle 1">
            <a:extLst>
              <a:ext uri="{FF2B5EF4-FFF2-40B4-BE49-F238E27FC236}">
                <a16:creationId xmlns:a16="http://schemas.microsoft.com/office/drawing/2014/main" id="{80C760E8-44E7-1530-A2A9-7E9AF1230DE2}"/>
              </a:ext>
            </a:extLst>
          </p:cNvPr>
          <p:cNvSpPr/>
          <p:nvPr/>
        </p:nvSpPr>
        <p:spPr>
          <a:xfrm>
            <a:off x="7364361" y="521110"/>
            <a:ext cx="1150989" cy="33661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673069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a:extLst>
            <a:ext uri="{FF2B5EF4-FFF2-40B4-BE49-F238E27FC236}">
              <a16:creationId xmlns:a16="http://schemas.microsoft.com/office/drawing/2014/main" id="{847CA7AB-F9F4-935C-BBA0-ABCCE9DD7A5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6A9259-AB7F-0AF0-B9E3-9C58D056D52B}"/>
              </a:ext>
            </a:extLst>
          </p:cNvPr>
          <p:cNvSpPr>
            <a:spLocks noGrp="1"/>
          </p:cNvSpPr>
          <p:nvPr>
            <p:ph type="sldNum" sz="quarter" idx="12"/>
          </p:nvPr>
        </p:nvSpPr>
        <p:spPr/>
        <p:txBody>
          <a:bodyPr/>
          <a:lstStyle/>
          <a:p>
            <a:fld id="{9848125F-0770-E640-BECC-7D4454C589D2}" type="slidenum">
              <a:rPr lang="en-US" smtClean="0"/>
              <a:t>35</a:t>
            </a:fld>
            <a:endParaRPr lang="en-US" dirty="0"/>
          </a:p>
        </p:txBody>
      </p:sp>
      <p:sp>
        <p:nvSpPr>
          <p:cNvPr id="4" name="Google Shape;425;p47">
            <a:extLst>
              <a:ext uri="{FF2B5EF4-FFF2-40B4-BE49-F238E27FC236}">
                <a16:creationId xmlns:a16="http://schemas.microsoft.com/office/drawing/2014/main" id="{29A104C1-E745-5DF8-8AC5-7BC9F75BB2DE}"/>
              </a:ext>
            </a:extLst>
          </p:cNvPr>
          <p:cNvSpPr txBox="1"/>
          <p:nvPr/>
        </p:nvSpPr>
        <p:spPr>
          <a:xfrm>
            <a:off x="-1276351" y="2889444"/>
            <a:ext cx="8385073" cy="774541"/>
          </a:xfrm>
          <a:prstGeom prst="rect">
            <a:avLst/>
          </a:prstGeom>
          <a:noFill/>
          <a:ln>
            <a:noFill/>
          </a:ln>
        </p:spPr>
        <p:txBody>
          <a:bodyPr spcFirstLastPara="1" wrap="square" lIns="91425" tIns="91425" rIns="91425" bIns="91425" anchor="t" anchorCtr="0">
            <a:spAutoFit/>
          </a:bodyPr>
          <a:lstStyle/>
          <a:p>
            <a:pPr marL="1731645">
              <a:lnSpc>
                <a:spcPts val="2310"/>
              </a:lnSpc>
            </a:pPr>
            <a:r>
              <a:rPr lang="en-US" sz="2400" b="1" dirty="0">
                <a:latin typeface="Georgia" panose="02040502050405020303" pitchFamily="18" charset="0"/>
                <a:ea typeface="Georgia" panose="02040502050405020303" pitchFamily="18" charset="0"/>
                <a:cs typeface="Georgia" panose="02040502050405020303" pitchFamily="18" charset="0"/>
              </a:rPr>
              <a:t>Analysis</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of</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the</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Georgia" panose="02040502050405020303" pitchFamily="18" charset="0"/>
                <a:cs typeface="Georgia" panose="02040502050405020303" pitchFamily="18" charset="0"/>
              </a:rPr>
              <a:t>Responses</a:t>
            </a:r>
            <a:r>
              <a:rPr lang="en-US" sz="2400" b="1" spc="8" dirty="0">
                <a:latin typeface="Georgia" panose="02040502050405020303" pitchFamily="18" charset="0"/>
                <a:ea typeface="Georgia" panose="02040502050405020303" pitchFamily="18" charset="0"/>
                <a:cs typeface="Georgia" panose="02040502050405020303" pitchFamily="18" charset="0"/>
              </a:rPr>
              <a:t> </a:t>
            </a:r>
            <a:r>
              <a:rPr lang="en-US" sz="2400" b="1" spc="-19" dirty="0">
                <a:latin typeface="Georgia" panose="02040502050405020303" pitchFamily="18" charset="0"/>
                <a:ea typeface="Georgia" panose="02040502050405020303" pitchFamily="18" charset="0"/>
                <a:cs typeface="Georgia" panose="02040502050405020303" pitchFamily="18" charset="0"/>
              </a:rPr>
              <a:t>of</a:t>
            </a:r>
            <a:r>
              <a:rPr lang="en-ID" sz="2400" b="1" spc="-19" dirty="0">
                <a:latin typeface="Georgia" panose="02040502050405020303" pitchFamily="18" charset="0"/>
                <a:ea typeface="Georgia" panose="02040502050405020303" pitchFamily="18" charset="0"/>
                <a:cs typeface="Georgia" panose="02040502050405020303" pitchFamily="18"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Stakeholders</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in</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dirty="0">
                <a:latin typeface="Georgia" panose="02040502050405020303" pitchFamily="18" charset="0"/>
                <a:ea typeface="Trebuchet MS" panose="020B0703020202090204" pitchFamily="34" charset="0"/>
                <a:cs typeface="Trebuchet MS" panose="020B0703020202090204" pitchFamily="34" charset="0"/>
              </a:rPr>
              <a:t>the </a:t>
            </a:r>
            <a:r>
              <a:rPr lang="en-US" sz="2400" b="1" spc="-41" dirty="0">
                <a:latin typeface="Georgia" panose="02040502050405020303" pitchFamily="18" charset="0"/>
                <a:ea typeface="Trebuchet MS" panose="020B0703020202090204" pitchFamily="34" charset="0"/>
                <a:cs typeface="Trebuchet MS" panose="020B0703020202090204" pitchFamily="34" charset="0"/>
              </a:rPr>
              <a:t>Employment</a:t>
            </a:r>
            <a:r>
              <a:rPr lang="en-US" sz="2400" b="1" spc="-71" dirty="0">
                <a:latin typeface="Georgia" panose="02040502050405020303" pitchFamily="18" charset="0"/>
                <a:ea typeface="Trebuchet MS" panose="020B0703020202090204" pitchFamily="34" charset="0"/>
                <a:cs typeface="Trebuchet MS" panose="020B0703020202090204" pitchFamily="34" charset="0"/>
              </a:rPr>
              <a:t> </a:t>
            </a:r>
            <a:r>
              <a:rPr lang="en-US" sz="2400" b="1" spc="-8" dirty="0">
                <a:latin typeface="Georgia" panose="02040502050405020303" pitchFamily="18" charset="0"/>
                <a:ea typeface="Trebuchet MS" panose="020B0703020202090204" pitchFamily="34" charset="0"/>
                <a:cs typeface="Trebuchet MS" panose="020B0703020202090204" pitchFamily="34" charset="0"/>
              </a:rPr>
              <a:t>Sector</a:t>
            </a:r>
            <a:endParaRPr lang="en-ID" sz="2400" b="1"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5" name="Rectangle 4">
            <a:extLst>
              <a:ext uri="{FF2B5EF4-FFF2-40B4-BE49-F238E27FC236}">
                <a16:creationId xmlns:a16="http://schemas.microsoft.com/office/drawing/2014/main" id="{6D98B2FC-9820-9B9E-CE1C-C498F6B63AD1}"/>
              </a:ext>
            </a:extLst>
          </p:cNvPr>
          <p:cNvSpPr/>
          <p:nvPr/>
        </p:nvSpPr>
        <p:spPr>
          <a:xfrm>
            <a:off x="4025900" y="5454650"/>
            <a:ext cx="1104900" cy="3048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a:extLst>
              <a:ext uri="{FF2B5EF4-FFF2-40B4-BE49-F238E27FC236}">
                <a16:creationId xmlns:a16="http://schemas.microsoft.com/office/drawing/2014/main" id="{5BC44EAF-A04D-203E-D5AB-8C3B2DB82FA1}"/>
              </a:ext>
            </a:extLst>
          </p:cNvPr>
          <p:cNvSpPr/>
          <p:nvPr/>
        </p:nvSpPr>
        <p:spPr>
          <a:xfrm>
            <a:off x="3932903" y="6096000"/>
            <a:ext cx="1406013" cy="365125"/>
          </a:xfrm>
          <a:prstGeom prst="rect">
            <a:avLst/>
          </a:prstGeom>
          <a:solidFill>
            <a:srgbClr val="92D05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927866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BB93747-D8BE-E37D-DD4B-6A8E43CC1B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F17A32-F8D0-1711-EE5C-00CF3F7E00ED}"/>
              </a:ext>
            </a:extLst>
          </p:cNvPr>
          <p:cNvSpPr>
            <a:spLocks noGrp="1"/>
          </p:cNvSpPr>
          <p:nvPr>
            <p:ph type="title"/>
          </p:nvPr>
        </p:nvSpPr>
        <p:spPr>
          <a:xfrm>
            <a:off x="162232" y="2098390"/>
            <a:ext cx="2064266" cy="2031956"/>
          </a:xfrm>
          <a:prstGeom prst="ellipse">
            <a:avLst/>
          </a:prstGeom>
          <a:solidFill>
            <a:srgbClr val="262626"/>
          </a:solidFill>
          <a:ln w="174625" cmpd="thinThick">
            <a:solidFill>
              <a:srgbClr val="262626"/>
            </a:solidFill>
          </a:ln>
        </p:spPr>
        <p:txBody>
          <a:bodyPr anchor="ctr">
            <a:normAutofit/>
          </a:bodyPr>
          <a:lstStyle/>
          <a:p>
            <a:pPr algn="ctr"/>
            <a:r>
              <a:rPr lang="en-US" sz="1500" b="1" dirty="0">
                <a:solidFill>
                  <a:srgbClr val="FFFFFF"/>
                </a:solidFill>
              </a:rPr>
              <a:t>NGO/DPO/CSO &amp; </a:t>
            </a:r>
            <a:br>
              <a:rPr lang="en-US" sz="1500" b="1" dirty="0">
                <a:solidFill>
                  <a:srgbClr val="FFFFFF"/>
                </a:solidFill>
              </a:rPr>
            </a:br>
            <a:r>
              <a:rPr lang="en-US" sz="1500" b="1" dirty="0">
                <a:solidFill>
                  <a:srgbClr val="FFFFFF"/>
                </a:solidFill>
              </a:rPr>
              <a:t>The Roles of Government Bodies</a:t>
            </a:r>
          </a:p>
        </p:txBody>
      </p:sp>
      <p:sp>
        <p:nvSpPr>
          <p:cNvPr id="3" name="Slide Number Placeholder 2">
            <a:extLst>
              <a:ext uri="{FF2B5EF4-FFF2-40B4-BE49-F238E27FC236}">
                <a16:creationId xmlns:a16="http://schemas.microsoft.com/office/drawing/2014/main" id="{9E8FAAE2-1D80-E211-646E-96B1E52D0350}"/>
              </a:ext>
            </a:extLst>
          </p:cNvPr>
          <p:cNvSpPr>
            <a:spLocks noGrp="1"/>
          </p:cNvSpPr>
          <p:nvPr>
            <p:ph type="sldNum" sz="quarter" idx="12"/>
          </p:nvPr>
        </p:nvSpPr>
        <p:spPr>
          <a:xfrm>
            <a:off x="8482693" y="5624513"/>
            <a:ext cx="420007" cy="273844"/>
          </a:xfrm>
        </p:spPr>
        <p:txBody>
          <a:bodyPr>
            <a:normAutofit lnSpcReduction="10000"/>
          </a:bodyPr>
          <a:lstStyle/>
          <a:p>
            <a:pPr>
              <a:spcAft>
                <a:spcPts val="450"/>
              </a:spcAft>
            </a:pPr>
            <a:fld id="{9848125F-0770-E640-BECC-7D4454C589D2}" type="slidenum">
              <a:rPr lang="en-US">
                <a:solidFill>
                  <a:srgbClr val="898989"/>
                </a:solidFill>
              </a:rPr>
              <a:pPr>
                <a:spcAft>
                  <a:spcPts val="450"/>
                </a:spcAft>
              </a:pPr>
              <a:t>36</a:t>
            </a:fld>
            <a:endParaRPr lang="en-US" dirty="0">
              <a:solidFill>
                <a:srgbClr val="898989"/>
              </a:solidFill>
            </a:endParaRPr>
          </a:p>
        </p:txBody>
      </p:sp>
      <p:sp>
        <p:nvSpPr>
          <p:cNvPr id="8" name="Rectangle 7">
            <a:extLst>
              <a:ext uri="{FF2B5EF4-FFF2-40B4-BE49-F238E27FC236}">
                <a16:creationId xmlns:a16="http://schemas.microsoft.com/office/drawing/2014/main" id="{51595C4C-489D-7B08-E3CF-BDA10A258644}"/>
              </a:ext>
            </a:extLst>
          </p:cNvPr>
          <p:cNvSpPr/>
          <p:nvPr/>
        </p:nvSpPr>
        <p:spPr>
          <a:xfrm>
            <a:off x="7416801" y="1289050"/>
            <a:ext cx="1098550" cy="228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73E27A95-F066-982F-A4A7-52A1A9D579BF}"/>
              </a:ext>
            </a:extLst>
          </p:cNvPr>
          <p:cNvGraphicFramePr/>
          <p:nvPr>
            <p:extLst>
              <p:ext uri="{D42A27DB-BD31-4B8C-83A1-F6EECF244321}">
                <p14:modId xmlns:p14="http://schemas.microsoft.com/office/powerpoint/2010/main" val="344356614"/>
              </p:ext>
            </p:extLst>
          </p:nvPr>
        </p:nvGraphicFramePr>
        <p:xfrm>
          <a:off x="2389070" y="1440061"/>
          <a:ext cx="6592698" cy="40186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1D613CC9-3908-CF8E-2F14-757120D62292}"/>
              </a:ext>
            </a:extLst>
          </p:cNvPr>
          <p:cNvSpPr/>
          <p:nvPr/>
        </p:nvSpPr>
        <p:spPr>
          <a:xfrm>
            <a:off x="7416801" y="530942"/>
            <a:ext cx="1098550" cy="42870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6942700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ABBDD-E9CB-740D-61A6-CCB3B831D8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6FB7F9-A0FF-2E8A-19DD-0551E820538E}"/>
              </a:ext>
            </a:extLst>
          </p:cNvPr>
          <p:cNvSpPr>
            <a:spLocks noGrp="1"/>
          </p:cNvSpPr>
          <p:nvPr>
            <p:ph type="title"/>
          </p:nvPr>
        </p:nvSpPr>
        <p:spPr>
          <a:xfrm>
            <a:off x="266700" y="887809"/>
            <a:ext cx="7493000" cy="691356"/>
          </a:xfrm>
        </p:spPr>
        <p:txBody>
          <a:bodyPr>
            <a:normAutofit fontScale="90000"/>
          </a:bodyPr>
          <a:lstStyle/>
          <a:p>
            <a:r>
              <a:rPr lang="en-US" altLang="en-US" sz="2700" b="1" dirty="0">
                <a:solidFill>
                  <a:srgbClr val="0070C0"/>
                </a:solidFill>
                <a:latin typeface="+mn-lt"/>
                <a:ea typeface="Trebuchet MS" panose="020B0703020202090204" pitchFamily="34" charset="0"/>
                <a:cs typeface="Trebuchet MS" panose="020B0703020202090204" pitchFamily="34" charset="0"/>
              </a:rPr>
              <a:t>Internal Contribution to The </a:t>
            </a:r>
            <a:r>
              <a:rPr lang="en-US" sz="2700" b="1" dirty="0">
                <a:solidFill>
                  <a:srgbClr val="0070C0"/>
                </a:solidFill>
                <a:latin typeface="+mn-lt"/>
              </a:rPr>
              <a:t>Success of Persons with Visual Impairment in the Employment Sector  </a:t>
            </a:r>
            <a:br>
              <a:rPr lang="en-US" sz="2025" dirty="0"/>
            </a:br>
            <a:br>
              <a:rPr lang="en-US" altLang="en-US" b="1" dirty="0">
                <a:latin typeface="Arial" panose="020B0604020202020204" pitchFamily="34" charset="0"/>
                <a:ea typeface="Trebuchet MS" panose="020B0703020202090204" pitchFamily="34" charset="0"/>
                <a:cs typeface="Trebuchet MS" panose="020B0703020202090204" pitchFamily="34" charset="0"/>
              </a:rPr>
            </a:br>
            <a:endParaRPr lang="en-US" dirty="0"/>
          </a:p>
        </p:txBody>
      </p:sp>
      <p:sp>
        <p:nvSpPr>
          <p:cNvPr id="3" name="Slide Number Placeholder 2">
            <a:extLst>
              <a:ext uri="{FF2B5EF4-FFF2-40B4-BE49-F238E27FC236}">
                <a16:creationId xmlns:a16="http://schemas.microsoft.com/office/drawing/2014/main" id="{79784F50-77B8-155D-8A81-C5F825945254}"/>
              </a:ext>
            </a:extLst>
          </p:cNvPr>
          <p:cNvSpPr>
            <a:spLocks noGrp="1"/>
          </p:cNvSpPr>
          <p:nvPr>
            <p:ph type="sldNum" sz="quarter" idx="12"/>
          </p:nvPr>
        </p:nvSpPr>
        <p:spPr/>
        <p:txBody>
          <a:bodyPr/>
          <a:lstStyle/>
          <a:p>
            <a:fld id="{9848125F-0770-E640-BECC-7D4454C589D2}" type="slidenum">
              <a:rPr lang="en-US" smtClean="0"/>
              <a:t>37</a:t>
            </a:fld>
            <a:endParaRPr lang="en-US" dirty="0"/>
          </a:p>
        </p:txBody>
      </p:sp>
      <p:graphicFrame>
        <p:nvGraphicFramePr>
          <p:cNvPr id="4" name="Diagram 3">
            <a:extLst>
              <a:ext uri="{FF2B5EF4-FFF2-40B4-BE49-F238E27FC236}">
                <a16:creationId xmlns:a16="http://schemas.microsoft.com/office/drawing/2014/main" id="{66E2FD41-E79B-9D71-19B2-3883D57E575A}"/>
              </a:ext>
            </a:extLst>
          </p:cNvPr>
          <p:cNvGraphicFramePr/>
          <p:nvPr>
            <p:extLst>
              <p:ext uri="{D42A27DB-BD31-4B8C-83A1-F6EECF244321}">
                <p14:modId xmlns:p14="http://schemas.microsoft.com/office/powerpoint/2010/main" val="1713464572"/>
              </p:ext>
            </p:extLst>
          </p:nvPr>
        </p:nvGraphicFramePr>
        <p:xfrm>
          <a:off x="776748" y="1579166"/>
          <a:ext cx="7493000" cy="4045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B92DF457-4915-AFA5-1B7B-54C227A2FCDF}"/>
              </a:ext>
            </a:extLst>
          </p:cNvPr>
          <p:cNvSpPr/>
          <p:nvPr/>
        </p:nvSpPr>
        <p:spPr>
          <a:xfrm>
            <a:off x="7264401" y="123348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B0C52874-0227-43EF-8A47-3EC2C747CAD7}"/>
              </a:ext>
            </a:extLst>
          </p:cNvPr>
          <p:cNvSpPr/>
          <p:nvPr/>
        </p:nvSpPr>
        <p:spPr>
          <a:xfrm>
            <a:off x="7449369" y="569594"/>
            <a:ext cx="1028700" cy="327370"/>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0426020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66471-09D0-95E2-DDCE-A93CAC6777C1}"/>
              </a:ext>
            </a:extLst>
          </p:cNvPr>
          <p:cNvSpPr>
            <a:spLocks noGrp="1"/>
          </p:cNvSpPr>
          <p:nvPr>
            <p:ph type="title"/>
          </p:nvPr>
        </p:nvSpPr>
        <p:spPr>
          <a:xfrm>
            <a:off x="110305" y="593752"/>
            <a:ext cx="8679733" cy="691356"/>
          </a:xfrm>
        </p:spPr>
        <p:txBody>
          <a:bodyPr>
            <a:noAutofit/>
          </a:bodyPr>
          <a:lstStyle/>
          <a:p>
            <a:r>
              <a:rPr lang="en-US" altLang="en-US" sz="2000" b="1" dirty="0">
                <a:solidFill>
                  <a:srgbClr val="0070C0"/>
                </a:solidFill>
                <a:latin typeface="+mn-lt"/>
                <a:ea typeface="Trebuchet MS" panose="020B0703020202090204" pitchFamily="34" charset="0"/>
                <a:cs typeface="Trebuchet MS" panose="020B0703020202090204" pitchFamily="34" charset="0"/>
              </a:rPr>
              <a:t>Contribution of Employers to The </a:t>
            </a:r>
            <a:r>
              <a:rPr lang="en-US" sz="2000" b="1" dirty="0">
                <a:solidFill>
                  <a:srgbClr val="0070C0"/>
                </a:solidFill>
                <a:latin typeface="+mn-lt"/>
              </a:rPr>
              <a:t>Success of Persons with Visual </a:t>
            </a:r>
            <a:br>
              <a:rPr lang="en-US" sz="2000" b="1" dirty="0">
                <a:solidFill>
                  <a:srgbClr val="0070C0"/>
                </a:solidFill>
                <a:latin typeface="+mn-lt"/>
              </a:rPr>
            </a:br>
            <a:r>
              <a:rPr lang="en-US" sz="2000" b="1" dirty="0">
                <a:solidFill>
                  <a:srgbClr val="0070C0"/>
                </a:solidFill>
                <a:latin typeface="+mn-lt"/>
              </a:rPr>
              <a:t>Impairment in the Employment Sector  (External Factors)</a:t>
            </a:r>
            <a:br>
              <a:rPr lang="en-US" sz="1800" dirty="0">
                <a:latin typeface="+mn-lt"/>
              </a:rPr>
            </a:br>
            <a:br>
              <a:rPr lang="en-US" altLang="en-US" sz="1800" b="1" dirty="0">
                <a:latin typeface="+mn-lt"/>
                <a:ea typeface="Trebuchet MS" panose="020B0703020202090204" pitchFamily="34" charset="0"/>
                <a:cs typeface="Trebuchet MS" panose="020B0703020202090204" pitchFamily="34" charset="0"/>
              </a:rPr>
            </a:br>
            <a:endParaRPr lang="en-US" sz="1800" dirty="0">
              <a:latin typeface="+mn-lt"/>
            </a:endParaRPr>
          </a:p>
        </p:txBody>
      </p:sp>
      <p:sp>
        <p:nvSpPr>
          <p:cNvPr id="3" name="Slide Number Placeholder 2">
            <a:extLst>
              <a:ext uri="{FF2B5EF4-FFF2-40B4-BE49-F238E27FC236}">
                <a16:creationId xmlns:a16="http://schemas.microsoft.com/office/drawing/2014/main" id="{1A66B2DD-360A-A443-E2DF-6E11DE154C15}"/>
              </a:ext>
            </a:extLst>
          </p:cNvPr>
          <p:cNvSpPr>
            <a:spLocks noGrp="1"/>
          </p:cNvSpPr>
          <p:nvPr>
            <p:ph type="sldNum" sz="quarter" idx="12"/>
          </p:nvPr>
        </p:nvSpPr>
        <p:spPr/>
        <p:txBody>
          <a:bodyPr/>
          <a:lstStyle/>
          <a:p>
            <a:fld id="{9848125F-0770-E640-BECC-7D4454C589D2}" type="slidenum">
              <a:rPr lang="en-US" smtClean="0"/>
              <a:t>38</a:t>
            </a:fld>
            <a:endParaRPr lang="en-US" dirty="0"/>
          </a:p>
        </p:txBody>
      </p:sp>
      <p:graphicFrame>
        <p:nvGraphicFramePr>
          <p:cNvPr id="7" name="Diagram 6">
            <a:extLst>
              <a:ext uri="{FF2B5EF4-FFF2-40B4-BE49-F238E27FC236}">
                <a16:creationId xmlns:a16="http://schemas.microsoft.com/office/drawing/2014/main" id="{E535623F-7B27-D872-6289-92F2EB601028}"/>
              </a:ext>
            </a:extLst>
          </p:cNvPr>
          <p:cNvGraphicFramePr/>
          <p:nvPr>
            <p:extLst>
              <p:ext uri="{D42A27DB-BD31-4B8C-83A1-F6EECF244321}">
                <p14:modId xmlns:p14="http://schemas.microsoft.com/office/powerpoint/2010/main" val="3634347179"/>
              </p:ext>
            </p:extLst>
          </p:nvPr>
        </p:nvGraphicFramePr>
        <p:xfrm>
          <a:off x="1150374" y="1976462"/>
          <a:ext cx="6135329" cy="4287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037257E7-E0D8-EE75-D736-9C5E143F5FB1}"/>
              </a:ext>
            </a:extLst>
          </p:cNvPr>
          <p:cNvSpPr/>
          <p:nvPr/>
        </p:nvSpPr>
        <p:spPr>
          <a:xfrm>
            <a:off x="7389762" y="128510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1E96AC6F-493F-CECC-757C-D70FE78FB02E}"/>
              </a:ext>
            </a:extLst>
          </p:cNvPr>
          <p:cNvSpPr/>
          <p:nvPr/>
        </p:nvSpPr>
        <p:spPr>
          <a:xfrm>
            <a:off x="7389762" y="521110"/>
            <a:ext cx="1250950" cy="37362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40919969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94BABD-8339-3B7A-0570-15FCF8F73DF1}"/>
            </a:ext>
          </a:extLst>
        </p:cNvPr>
        <p:cNvGrpSpPr/>
        <p:nvPr/>
      </p:nvGrpSpPr>
      <p:grpSpPr>
        <a:xfrm>
          <a:off x="0" y="0"/>
          <a:ext cx="0" cy="0"/>
          <a:chOff x="0" y="0"/>
          <a:chExt cx="0" cy="0"/>
        </a:xfrm>
      </p:grpSpPr>
      <p:sp>
        <p:nvSpPr>
          <p:cNvPr id="4" name="Google Shape;256;p39">
            <a:extLst>
              <a:ext uri="{FF2B5EF4-FFF2-40B4-BE49-F238E27FC236}">
                <a16:creationId xmlns:a16="http://schemas.microsoft.com/office/drawing/2014/main" id="{0D3A079F-D1A8-7C77-6964-328BB79A3162}"/>
              </a:ext>
            </a:extLst>
          </p:cNvPr>
          <p:cNvSpPr txBox="1"/>
          <p:nvPr/>
        </p:nvSpPr>
        <p:spPr>
          <a:xfrm>
            <a:off x="173294" y="189887"/>
            <a:ext cx="7313356" cy="994172"/>
          </a:xfrm>
          <a:prstGeom prst="rect">
            <a:avLst/>
          </a:prstGeom>
        </p:spPr>
        <p:txBody>
          <a:bodyPr spcFirstLastPara="1" vert="horz" lIns="68580" tIns="34290" rIns="68580" bIns="34290" rtlCol="0" anchor="ctr" anchorCtr="0">
            <a:normAutofit lnSpcReduction="10000"/>
          </a:bodyPr>
          <a:lstStyle>
            <a:defPPr>
              <a:defRPr lang="en-US"/>
            </a:defPPr>
            <a:lvl1pPr>
              <a:lnSpc>
                <a:spcPct val="90000"/>
              </a:lnSpc>
              <a:buClr>
                <a:srgbClr val="A3A6A9"/>
              </a:buClr>
              <a:buSzPts val="1800"/>
              <a:defRPr sz="2400" b="1">
                <a:solidFill>
                  <a:srgbClr val="354F87"/>
                </a:solidFill>
              </a:defRPr>
            </a:lvl1pPr>
          </a:lstStyle>
          <a:p>
            <a:pPr>
              <a:spcBef>
                <a:spcPct val="0"/>
              </a:spcBef>
              <a:spcAft>
                <a:spcPts val="450"/>
              </a:spcAft>
            </a:pPr>
            <a:r>
              <a:rPr lang="en-US" sz="3075" dirty="0">
                <a:solidFill>
                  <a:srgbClr val="0070C0"/>
                </a:solidFill>
                <a:latin typeface="+mj-lt"/>
                <a:ea typeface="+mj-ea"/>
                <a:cs typeface="+mj-cs"/>
                <a:sym typeface="Arial"/>
              </a:rPr>
              <a:t>Causes of Unemployed persons </a:t>
            </a:r>
          </a:p>
          <a:p>
            <a:pPr>
              <a:spcBef>
                <a:spcPct val="0"/>
              </a:spcBef>
              <a:spcAft>
                <a:spcPts val="450"/>
              </a:spcAft>
            </a:pPr>
            <a:r>
              <a:rPr lang="en-US" sz="3075" dirty="0">
                <a:solidFill>
                  <a:srgbClr val="0070C0"/>
                </a:solidFill>
                <a:latin typeface="+mj-lt"/>
                <a:ea typeface="+mj-ea"/>
                <a:cs typeface="+mj-cs"/>
                <a:sym typeface="Arial"/>
              </a:rPr>
              <a:t>with visual impairment Unsuccess to Get Jobs</a:t>
            </a:r>
          </a:p>
        </p:txBody>
      </p:sp>
      <p:sp>
        <p:nvSpPr>
          <p:cNvPr id="3" name="Slide Number Placeholder 2">
            <a:extLst>
              <a:ext uri="{FF2B5EF4-FFF2-40B4-BE49-F238E27FC236}">
                <a16:creationId xmlns:a16="http://schemas.microsoft.com/office/drawing/2014/main" id="{699F7BE6-E7ED-B6B6-9BE2-A7E4071D4831}"/>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39</a:t>
            </a:fld>
            <a:endParaRPr lang="en-US" dirty="0"/>
          </a:p>
        </p:txBody>
      </p:sp>
      <p:sp>
        <p:nvSpPr>
          <p:cNvPr id="7" name="Rectangle 6">
            <a:extLst>
              <a:ext uri="{FF2B5EF4-FFF2-40B4-BE49-F238E27FC236}">
                <a16:creationId xmlns:a16="http://schemas.microsoft.com/office/drawing/2014/main" id="{9D1C4E6D-7D80-A057-1F0C-51A3C5DD722F}"/>
              </a:ext>
            </a:extLst>
          </p:cNvPr>
          <p:cNvSpPr/>
          <p:nvPr/>
        </p:nvSpPr>
        <p:spPr>
          <a:xfrm>
            <a:off x="7442200" y="1298971"/>
            <a:ext cx="1073150" cy="2313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9B37D56C-C110-3D84-3E25-67E3B29340AF}"/>
              </a:ext>
            </a:extLst>
          </p:cNvPr>
          <p:cNvGraphicFramePr/>
          <p:nvPr>
            <p:extLst>
              <p:ext uri="{D42A27DB-BD31-4B8C-83A1-F6EECF244321}">
                <p14:modId xmlns:p14="http://schemas.microsoft.com/office/powerpoint/2010/main" val="670676238"/>
              </p:ext>
            </p:extLst>
          </p:nvPr>
        </p:nvGraphicFramePr>
        <p:xfrm>
          <a:off x="1312607" y="2211042"/>
          <a:ext cx="5796116" cy="3687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C784071F-CA4D-F257-7E77-A6F7DDA17D92}"/>
              </a:ext>
            </a:extLst>
          </p:cNvPr>
          <p:cNvSpPr/>
          <p:nvPr/>
        </p:nvSpPr>
        <p:spPr>
          <a:xfrm>
            <a:off x="7442200" y="580103"/>
            <a:ext cx="1073150" cy="37954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807765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82001" y="1177019"/>
            <a:ext cx="5781300" cy="361800"/>
          </a:xfrm>
          <a:prstGeom prst="rect">
            <a:avLst/>
          </a:prstGeom>
          <a:noFill/>
          <a:ln>
            <a:noFill/>
          </a:ln>
        </p:spPr>
        <p:txBody>
          <a:bodyPr spcFirstLastPara="1" wrap="square" lIns="68575" tIns="68575" rIns="68575" bIns="68575" anchor="t" anchorCtr="0">
            <a:noAutofit/>
          </a:bodyPr>
          <a:lstStyle/>
          <a:p>
            <a:pPr>
              <a:lnSpc>
                <a:spcPct val="90000"/>
              </a:lnSpc>
              <a:buClr>
                <a:srgbClr val="A3A6A9"/>
              </a:buClr>
              <a:buSzPts val="1800"/>
            </a:pPr>
            <a:r>
              <a:rPr lang="en-US" b="1" dirty="0">
                <a:solidFill>
                  <a:srgbClr val="354F87"/>
                </a:solidFill>
                <a:latin typeface="Montserrat" pitchFamily="2" charset="77"/>
                <a:ea typeface="Arial"/>
                <a:cs typeface="Arial"/>
                <a:sym typeface="Arial"/>
              </a:rPr>
              <a:t>Definition and Types</a:t>
            </a:r>
            <a:endParaRPr lang="en-US" sz="1100" dirty="0">
              <a:solidFill>
                <a:srgbClr val="354F87"/>
              </a:solidFill>
              <a:latin typeface="Montserrat" pitchFamily="2" charset="77"/>
              <a:ea typeface="Arial"/>
              <a:cs typeface="Arial"/>
              <a:sym typeface="Arial"/>
            </a:endParaRPr>
          </a:p>
        </p:txBody>
      </p:sp>
      <p:sp>
        <p:nvSpPr>
          <p:cNvPr id="10" name="Google Shape;245;p40">
            <a:extLst>
              <a:ext uri="{FF2B5EF4-FFF2-40B4-BE49-F238E27FC236}">
                <a16:creationId xmlns:a16="http://schemas.microsoft.com/office/drawing/2014/main" id="{A5B3E7F8-999B-5411-2E07-47351170F1FA}"/>
              </a:ext>
            </a:extLst>
          </p:cNvPr>
          <p:cNvSpPr txBox="1"/>
          <p:nvPr/>
        </p:nvSpPr>
        <p:spPr>
          <a:xfrm>
            <a:off x="1023569" y="2803721"/>
            <a:ext cx="4929080" cy="1459992"/>
          </a:xfrm>
          <a:prstGeom prst="rect">
            <a:avLst/>
          </a:prstGeom>
          <a:noFill/>
          <a:ln>
            <a:noFill/>
          </a:ln>
        </p:spPr>
        <p:txBody>
          <a:bodyPr spcFirstLastPara="1" wrap="square" lIns="51431" tIns="25706" rIns="51431" bIns="25706" anchor="t" anchorCtr="0">
            <a:spAutoFit/>
          </a:bodyPr>
          <a:lstStyle/>
          <a:p>
            <a:pPr algn="just"/>
            <a:r>
              <a:rPr lang="en-ID" sz="1500" b="1" dirty="0">
                <a:solidFill>
                  <a:srgbClr val="000000"/>
                </a:solidFill>
              </a:rPr>
              <a:t>Low Vision: </a:t>
            </a:r>
            <a:r>
              <a:rPr lang="en-ID" sz="1500" dirty="0">
                <a:solidFill>
                  <a:srgbClr val="000000"/>
                </a:solidFill>
              </a:rPr>
              <a:t>Low vision refers to significant vision loss that cannot be corrected with standard eyeglasses, contact lenses, medication, or surgery. However, people with low vision still have some usable sight.</a:t>
            </a:r>
          </a:p>
          <a:p>
            <a:pPr marL="0" lvl="1">
              <a:buClr>
                <a:srgbClr val="000000"/>
              </a:buClr>
              <a:buSzPts val="1400"/>
            </a:pPr>
            <a:endParaRPr lang="en" sz="1050" b="1" i="1" dirty="0">
              <a:solidFill>
                <a:srgbClr val="595959"/>
              </a:solidFill>
              <a:latin typeface="Montserrat" pitchFamily="2" charset="77"/>
              <a:ea typeface="Calibri"/>
              <a:cs typeface="Calibri"/>
              <a:sym typeface="Calibri"/>
            </a:endParaRPr>
          </a:p>
          <a:p>
            <a:pPr marL="0" lvl="1">
              <a:buClr>
                <a:srgbClr val="000000"/>
              </a:buClr>
              <a:buSzPts val="1400"/>
            </a:pPr>
            <a:endParaRPr lang="en" sz="1050" b="1" i="1" dirty="0">
              <a:solidFill>
                <a:srgbClr val="595959"/>
              </a:solidFill>
              <a:latin typeface="Montserrat" pitchFamily="2" charset="77"/>
              <a:ea typeface="Calibri"/>
              <a:cs typeface="Calibri"/>
              <a:sym typeface="Calibri"/>
            </a:endParaRPr>
          </a:p>
          <a:p>
            <a:pPr marL="0" lvl="1">
              <a:buClr>
                <a:srgbClr val="000000"/>
              </a:buClr>
              <a:buSzPts val="1400"/>
            </a:pPr>
            <a:endParaRPr sz="1050" b="1" i="1" dirty="0">
              <a:solidFill>
                <a:srgbClr val="595959"/>
              </a:solidFill>
              <a:latin typeface="Montserrat" pitchFamily="2" charset="77"/>
              <a:ea typeface="Calibri"/>
              <a:cs typeface="Calibri"/>
              <a:sym typeface="Calibri"/>
            </a:endParaRPr>
          </a:p>
        </p:txBody>
      </p:sp>
      <p:sp>
        <p:nvSpPr>
          <p:cNvPr id="11" name="Google Shape;246;p40">
            <a:extLst>
              <a:ext uri="{FF2B5EF4-FFF2-40B4-BE49-F238E27FC236}">
                <a16:creationId xmlns:a16="http://schemas.microsoft.com/office/drawing/2014/main" id="{34ED412E-E522-FD3B-A41B-69C912C0FD80}"/>
              </a:ext>
            </a:extLst>
          </p:cNvPr>
          <p:cNvSpPr txBox="1"/>
          <p:nvPr/>
        </p:nvSpPr>
        <p:spPr>
          <a:xfrm>
            <a:off x="992828" y="3862467"/>
            <a:ext cx="4959384" cy="836744"/>
          </a:xfrm>
          <a:prstGeom prst="rect">
            <a:avLst/>
          </a:prstGeom>
          <a:noFill/>
          <a:ln>
            <a:noFill/>
          </a:ln>
        </p:spPr>
        <p:txBody>
          <a:bodyPr spcFirstLastPara="1" wrap="square" lIns="51431" tIns="25706" rIns="51431" bIns="25706" anchor="t" anchorCtr="0">
            <a:spAutoFit/>
          </a:bodyPr>
          <a:lstStyle/>
          <a:p>
            <a:pPr marL="0" lvl="1" algn="just">
              <a:buClr>
                <a:srgbClr val="000000"/>
              </a:buClr>
              <a:buSzPts val="1400"/>
            </a:pPr>
            <a:r>
              <a:rPr lang="en-ID" sz="1500" b="1" dirty="0"/>
              <a:t>Total Blindness</a:t>
            </a:r>
            <a:r>
              <a:rPr lang="en-ID" sz="1500" dirty="0"/>
              <a:t>: Complete lack of light perception, meaning no vision at all.</a:t>
            </a:r>
            <a:endParaRPr lang="en" sz="1500" b="1" i="1" dirty="0">
              <a:solidFill>
                <a:srgbClr val="595959"/>
              </a:solidFill>
              <a:ea typeface="Calibri"/>
              <a:cs typeface="Calibri"/>
              <a:sym typeface="Calibri"/>
            </a:endParaRPr>
          </a:p>
          <a:p>
            <a:pPr marL="0" lvl="1">
              <a:buClr>
                <a:srgbClr val="000000"/>
              </a:buClr>
              <a:buSzPts val="1400"/>
            </a:pPr>
            <a:endParaRPr lang="en" sz="1050" b="1" i="1" dirty="0">
              <a:solidFill>
                <a:srgbClr val="595959"/>
              </a:solidFill>
              <a:latin typeface="Montserrat" pitchFamily="2" charset="77"/>
              <a:ea typeface="Calibri"/>
              <a:cs typeface="Calibri"/>
              <a:sym typeface="Calibri"/>
            </a:endParaRPr>
          </a:p>
          <a:p>
            <a:pPr marL="0" lvl="1">
              <a:buClr>
                <a:srgbClr val="000000"/>
              </a:buClr>
              <a:buSzPts val="1400"/>
            </a:pPr>
            <a:endParaRPr sz="1050" b="1" i="1" dirty="0">
              <a:solidFill>
                <a:srgbClr val="595959"/>
              </a:solidFill>
              <a:latin typeface="Montserrat" pitchFamily="2" charset="77"/>
              <a:ea typeface="Calibri"/>
              <a:cs typeface="Calibri"/>
              <a:sym typeface="Calibri"/>
            </a:endParaRPr>
          </a:p>
        </p:txBody>
      </p:sp>
      <p:pic>
        <p:nvPicPr>
          <p:cNvPr id="14" name="Google Shape;252;p40">
            <a:extLst>
              <a:ext uri="{FF2B5EF4-FFF2-40B4-BE49-F238E27FC236}">
                <a16:creationId xmlns:a16="http://schemas.microsoft.com/office/drawing/2014/main" id="{49EE40D6-D294-69BE-558A-6E84817F74E5}"/>
              </a:ext>
            </a:extLst>
          </p:cNvPr>
          <p:cNvPicPr preferRelativeResize="0">
            <a:picLocks noChangeAspect="1"/>
          </p:cNvPicPr>
          <p:nvPr/>
        </p:nvPicPr>
        <p:blipFill>
          <a:blip r:embed="rId3">
            <a:alphaModFix/>
          </a:blip>
          <a:stretch>
            <a:fillRect/>
          </a:stretch>
        </p:blipFill>
        <p:spPr>
          <a:xfrm>
            <a:off x="778297" y="4747277"/>
            <a:ext cx="197100" cy="197100"/>
          </a:xfrm>
          <a:prstGeom prst="rect">
            <a:avLst/>
          </a:prstGeom>
          <a:noFill/>
          <a:ln>
            <a:noFill/>
          </a:ln>
        </p:spPr>
      </p:pic>
      <p:sp>
        <p:nvSpPr>
          <p:cNvPr id="16" name="Google Shape;241;p39">
            <a:extLst>
              <a:ext uri="{FF2B5EF4-FFF2-40B4-BE49-F238E27FC236}">
                <a16:creationId xmlns:a16="http://schemas.microsoft.com/office/drawing/2014/main" id="{02B58329-A636-3CDF-59BC-0ECED6B12D96}"/>
              </a:ext>
            </a:extLst>
          </p:cNvPr>
          <p:cNvSpPr txBox="1"/>
          <p:nvPr/>
        </p:nvSpPr>
        <p:spPr>
          <a:xfrm>
            <a:off x="682001" y="1633361"/>
            <a:ext cx="5397248" cy="1479862"/>
          </a:xfrm>
          <a:prstGeom prst="rect">
            <a:avLst/>
          </a:prstGeom>
          <a:noFill/>
          <a:ln>
            <a:noFill/>
          </a:ln>
        </p:spPr>
        <p:txBody>
          <a:bodyPr spcFirstLastPara="1" wrap="square" lIns="68575" tIns="34275" rIns="68575" bIns="34275" anchor="ctr" anchorCtr="0">
            <a:spAutoFit/>
          </a:bodyPr>
          <a:lstStyle>
            <a:defPPr marR="0" lvl="0" algn="l" rtl="0">
              <a:lnSpc>
                <a:spcPct val="100000"/>
              </a:lnSpc>
              <a:spcBef>
                <a:spcPts val="0"/>
              </a:spcBef>
              <a:spcAft>
                <a:spcPts val="0"/>
              </a:spcAft>
            </a:defPPr>
            <a:lvl2pPr marL="0" indent="0">
              <a:buNone/>
              <a:defRPr>
                <a:solidFill>
                  <a:srgbClr val="595959"/>
                </a:solidFill>
                <a:latin typeface="Calibri"/>
                <a:ea typeface="Calibri"/>
                <a:cs typeface="Calibri"/>
              </a:defRPr>
            </a:lvl2pPr>
          </a:lstStyle>
          <a:p>
            <a:pPr marL="9525" marR="20003" algn="just" defTabSz="685800">
              <a:spcBef>
                <a:spcPts val="75"/>
              </a:spcBef>
              <a:defRPr/>
            </a:pPr>
            <a:r>
              <a:rPr lang="en-US" spc="-75" dirty="0">
                <a:cs typeface="Trebuchet MS"/>
              </a:rPr>
              <a:t>Persons with visual impairment are </a:t>
            </a:r>
            <a:r>
              <a:rPr lang="en-ID" dirty="0">
                <a:solidFill>
                  <a:srgbClr val="000000"/>
                </a:solidFill>
              </a:rPr>
              <a:t>individuals who experience partial or total loss of vision, making it difficult or impossible to perform daily activities that rely on sight. </a:t>
            </a:r>
          </a:p>
          <a:p>
            <a:pPr marL="9525" marR="20003" algn="just" defTabSz="685800">
              <a:spcBef>
                <a:spcPts val="75"/>
              </a:spcBef>
              <a:defRPr/>
            </a:pPr>
            <a:endParaRPr lang="en-GB" dirty="0">
              <a:solidFill>
                <a:schemeClr val="tx1">
                  <a:lumMod val="75000"/>
                  <a:lumOff val="25000"/>
                </a:schemeClr>
              </a:solidFill>
            </a:endParaRPr>
          </a:p>
        </p:txBody>
      </p:sp>
      <p:sp>
        <p:nvSpPr>
          <p:cNvPr id="17" name="Slide Number Placeholder 16">
            <a:extLst>
              <a:ext uri="{FF2B5EF4-FFF2-40B4-BE49-F238E27FC236}">
                <a16:creationId xmlns:a16="http://schemas.microsoft.com/office/drawing/2014/main" id="{ED49666E-9DE0-99A2-6C02-7A3A44DA4B1B}"/>
              </a:ext>
            </a:extLst>
          </p:cNvPr>
          <p:cNvSpPr>
            <a:spLocks noGrp="1"/>
          </p:cNvSpPr>
          <p:nvPr>
            <p:ph type="sldNum" sz="quarter" idx="12"/>
          </p:nvPr>
        </p:nvSpPr>
        <p:spPr/>
        <p:txBody>
          <a:bodyPr/>
          <a:lstStyle/>
          <a:p>
            <a:fld id="{9848125F-0770-E640-BECC-7D4454C589D2}" type="slidenum">
              <a:rPr lang="en-US" smtClean="0">
                <a:solidFill>
                  <a:schemeClr val="bg1"/>
                </a:solidFill>
              </a:rPr>
              <a:t>4</a:t>
            </a:fld>
            <a:endParaRPr lang="en-US" dirty="0">
              <a:solidFill>
                <a:schemeClr val="bg1"/>
              </a:solidFill>
            </a:endParaRPr>
          </a:p>
        </p:txBody>
      </p:sp>
      <p:pic>
        <p:nvPicPr>
          <p:cNvPr id="22532" name="Picture 4" descr="DEFINITION Word Cloud, Business Concept ...">
            <a:extLst>
              <a:ext uri="{FF2B5EF4-FFF2-40B4-BE49-F238E27FC236}">
                <a16:creationId xmlns:a16="http://schemas.microsoft.com/office/drawing/2014/main" id="{CEC88315-33B2-C96D-42C5-1FC8FCC543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9249" y="1746250"/>
            <a:ext cx="3064751" cy="3505200"/>
          </a:xfrm>
          <a:prstGeom prst="rect">
            <a:avLst/>
          </a:prstGeom>
          <a:noFill/>
          <a:extLst>
            <a:ext uri="{909E8E84-426E-40DD-AFC4-6F175D3DCCD1}">
              <a14:hiddenFill xmlns:a14="http://schemas.microsoft.com/office/drawing/2010/main">
                <a:solidFill>
                  <a:srgbClr val="FFFFFF"/>
                </a:solidFill>
              </a14:hiddenFill>
            </a:ext>
          </a:extLst>
        </p:spPr>
      </p:pic>
      <p:sp>
        <p:nvSpPr>
          <p:cNvPr id="21" name="5-point Star 20">
            <a:extLst>
              <a:ext uri="{FF2B5EF4-FFF2-40B4-BE49-F238E27FC236}">
                <a16:creationId xmlns:a16="http://schemas.microsoft.com/office/drawing/2014/main" id="{B57C1457-9240-29F5-F0EC-280747957DAF}"/>
              </a:ext>
            </a:extLst>
          </p:cNvPr>
          <p:cNvSpPr/>
          <p:nvPr/>
        </p:nvSpPr>
        <p:spPr>
          <a:xfrm>
            <a:off x="669546" y="3051772"/>
            <a:ext cx="341568" cy="293195"/>
          </a:xfrm>
          <a:prstGeom prst="star5">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sz="1350" dirty="0"/>
          </a:p>
        </p:txBody>
      </p:sp>
      <p:sp>
        <p:nvSpPr>
          <p:cNvPr id="22" name="5-point Star 21">
            <a:extLst>
              <a:ext uri="{FF2B5EF4-FFF2-40B4-BE49-F238E27FC236}">
                <a16:creationId xmlns:a16="http://schemas.microsoft.com/office/drawing/2014/main" id="{F852D057-A527-328C-4AC4-4C92D2CF76C8}"/>
              </a:ext>
            </a:extLst>
          </p:cNvPr>
          <p:cNvSpPr/>
          <p:nvPr/>
        </p:nvSpPr>
        <p:spPr>
          <a:xfrm>
            <a:off x="664569" y="3970518"/>
            <a:ext cx="341568" cy="293195"/>
          </a:xfrm>
          <a:prstGeom prst="star5">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sz="1350" dirty="0"/>
          </a:p>
        </p:txBody>
      </p:sp>
      <p:sp>
        <p:nvSpPr>
          <p:cNvPr id="23" name="Rectangle 22">
            <a:extLst>
              <a:ext uri="{FF2B5EF4-FFF2-40B4-BE49-F238E27FC236}">
                <a16:creationId xmlns:a16="http://schemas.microsoft.com/office/drawing/2014/main" id="{BA75D86D-A574-306B-0A3A-D14103831AE7}"/>
              </a:ext>
            </a:extLst>
          </p:cNvPr>
          <p:cNvSpPr/>
          <p:nvPr/>
        </p:nvSpPr>
        <p:spPr>
          <a:xfrm>
            <a:off x="7340601" y="1177019"/>
            <a:ext cx="1174750"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Rectangle 1">
            <a:extLst>
              <a:ext uri="{FF2B5EF4-FFF2-40B4-BE49-F238E27FC236}">
                <a16:creationId xmlns:a16="http://schemas.microsoft.com/office/drawing/2014/main" id="{C1AF5565-B02E-EF2A-1058-C3BA027A9183}"/>
              </a:ext>
            </a:extLst>
          </p:cNvPr>
          <p:cNvSpPr/>
          <p:nvPr/>
        </p:nvSpPr>
        <p:spPr>
          <a:xfrm>
            <a:off x="7340601" y="530942"/>
            <a:ext cx="1351115" cy="361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9832020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a:extLst>
            <a:ext uri="{FF2B5EF4-FFF2-40B4-BE49-F238E27FC236}">
              <a16:creationId xmlns:a16="http://schemas.microsoft.com/office/drawing/2014/main" id="{9C56F7E4-D657-B4E1-629B-5F8C94AA47A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51ADFC-E654-C6D0-AB5D-4E2C96B36585}"/>
              </a:ext>
            </a:extLst>
          </p:cNvPr>
          <p:cNvSpPr>
            <a:spLocks noGrp="1"/>
          </p:cNvSpPr>
          <p:nvPr>
            <p:ph type="sldNum" sz="quarter" idx="12"/>
          </p:nvPr>
        </p:nvSpPr>
        <p:spPr/>
        <p:txBody>
          <a:bodyPr/>
          <a:lstStyle/>
          <a:p>
            <a:fld id="{9848125F-0770-E640-BECC-7D4454C589D2}" type="slidenum">
              <a:rPr lang="en-US" smtClean="0"/>
              <a:t>40</a:t>
            </a:fld>
            <a:endParaRPr lang="en-US" dirty="0"/>
          </a:p>
        </p:txBody>
      </p:sp>
      <p:sp>
        <p:nvSpPr>
          <p:cNvPr id="4" name="Google Shape;425;p47">
            <a:extLst>
              <a:ext uri="{FF2B5EF4-FFF2-40B4-BE49-F238E27FC236}">
                <a16:creationId xmlns:a16="http://schemas.microsoft.com/office/drawing/2014/main" id="{28064F9F-28CA-6728-B2B5-7E6E50EE9FC2}"/>
              </a:ext>
            </a:extLst>
          </p:cNvPr>
          <p:cNvSpPr txBox="1"/>
          <p:nvPr/>
        </p:nvSpPr>
        <p:spPr>
          <a:xfrm>
            <a:off x="103239" y="2889444"/>
            <a:ext cx="6043561" cy="479588"/>
          </a:xfrm>
          <a:prstGeom prst="rect">
            <a:avLst/>
          </a:prstGeom>
          <a:noFill/>
          <a:ln>
            <a:noFill/>
          </a:ln>
        </p:spPr>
        <p:txBody>
          <a:bodyPr spcFirstLastPara="1" wrap="square" lIns="91425" tIns="91425" rIns="91425" bIns="91425" anchor="t" anchorCtr="0">
            <a:spAutoFit/>
          </a:bodyPr>
          <a:lstStyle/>
          <a:p>
            <a:pPr marL="1731645">
              <a:lnSpc>
                <a:spcPts val="2310"/>
              </a:lnSpc>
            </a:pPr>
            <a:r>
              <a:rPr lang="en-ID" sz="4500" b="1" dirty="0">
                <a:latin typeface="Trebuchet MS" panose="020B0703020202090204" pitchFamily="34" charset="0"/>
                <a:ea typeface="Trebuchet MS" panose="020B0703020202090204" pitchFamily="34" charset="0"/>
                <a:cs typeface="Trebuchet MS" panose="020B0703020202090204" pitchFamily="34" charset="0"/>
              </a:rPr>
              <a:t>Indonesia </a:t>
            </a:r>
          </a:p>
        </p:txBody>
      </p:sp>
      <p:sp>
        <p:nvSpPr>
          <p:cNvPr id="5" name="Rectangle 4">
            <a:extLst>
              <a:ext uri="{FF2B5EF4-FFF2-40B4-BE49-F238E27FC236}">
                <a16:creationId xmlns:a16="http://schemas.microsoft.com/office/drawing/2014/main" id="{5CAD76A6-2208-7ADE-329F-DA5F74A799AD}"/>
              </a:ext>
            </a:extLst>
          </p:cNvPr>
          <p:cNvSpPr/>
          <p:nvPr/>
        </p:nvSpPr>
        <p:spPr>
          <a:xfrm>
            <a:off x="4025900" y="5454650"/>
            <a:ext cx="1104900" cy="3048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a:extLst>
              <a:ext uri="{FF2B5EF4-FFF2-40B4-BE49-F238E27FC236}">
                <a16:creationId xmlns:a16="http://schemas.microsoft.com/office/drawing/2014/main" id="{0FF4BFCE-AA02-2ACA-F6B6-8594EDAE2A23}"/>
              </a:ext>
            </a:extLst>
          </p:cNvPr>
          <p:cNvSpPr/>
          <p:nvPr/>
        </p:nvSpPr>
        <p:spPr>
          <a:xfrm>
            <a:off x="3893574" y="6066503"/>
            <a:ext cx="1533832" cy="365125"/>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563122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BDBC63D9-D195-D63C-B143-5EA960BFC334}"/>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AC8FA6B0-731D-C4BD-C1AE-533FA51A0326}"/>
              </a:ext>
            </a:extLst>
          </p:cNvPr>
          <p:cNvSpPr txBox="1"/>
          <p:nvPr/>
        </p:nvSpPr>
        <p:spPr>
          <a:xfrm>
            <a:off x="5658496" y="1462023"/>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Respondent profile: Age &amp; Gender </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3E99F30A-1287-3BCC-6608-D661956163D8}"/>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41</a:t>
            </a:fld>
            <a:endParaRPr lang="en-US" sz="4950" dirty="0">
              <a:solidFill>
                <a:srgbClr val="FFFFFF"/>
              </a:solidFill>
            </a:endParaRPr>
          </a:p>
        </p:txBody>
      </p:sp>
      <p:sp>
        <p:nvSpPr>
          <p:cNvPr id="3" name="Content Placeholder 2">
            <a:extLst>
              <a:ext uri="{FF2B5EF4-FFF2-40B4-BE49-F238E27FC236}">
                <a16:creationId xmlns:a16="http://schemas.microsoft.com/office/drawing/2014/main" id="{9F84C92D-8A8D-4EED-7878-B7BCB7E51442}"/>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7" name="Table 6">
            <a:extLst>
              <a:ext uri="{FF2B5EF4-FFF2-40B4-BE49-F238E27FC236}">
                <a16:creationId xmlns:a16="http://schemas.microsoft.com/office/drawing/2014/main" id="{305A8926-8DF5-FB4C-0201-4A4C5F3B8A8C}"/>
              </a:ext>
            </a:extLst>
          </p:cNvPr>
          <p:cNvGraphicFramePr>
            <a:graphicFrameLocks noGrp="1"/>
          </p:cNvGraphicFramePr>
          <p:nvPr>
            <p:extLst>
              <p:ext uri="{D42A27DB-BD31-4B8C-83A1-F6EECF244321}">
                <p14:modId xmlns:p14="http://schemas.microsoft.com/office/powerpoint/2010/main" val="2707761922"/>
              </p:ext>
            </p:extLst>
          </p:nvPr>
        </p:nvGraphicFramePr>
        <p:xfrm>
          <a:off x="1022713" y="1875809"/>
          <a:ext cx="1696444" cy="1307989"/>
        </p:xfrm>
        <a:graphic>
          <a:graphicData uri="http://schemas.openxmlformats.org/drawingml/2006/table">
            <a:tbl>
              <a:tblPr firstRow="1" firstCol="1" lastRow="1" lastCol="1" bandRow="1" bandCol="1"/>
              <a:tblGrid>
                <a:gridCol w="735962">
                  <a:extLst>
                    <a:ext uri="{9D8B030D-6E8A-4147-A177-3AD203B41FA5}">
                      <a16:colId xmlns:a16="http://schemas.microsoft.com/office/drawing/2014/main" val="693765326"/>
                    </a:ext>
                  </a:extLst>
                </a:gridCol>
                <a:gridCol w="960482">
                  <a:extLst>
                    <a:ext uri="{9D8B030D-6E8A-4147-A177-3AD203B41FA5}">
                      <a16:colId xmlns:a16="http://schemas.microsoft.com/office/drawing/2014/main" val="1829688610"/>
                    </a:ext>
                  </a:extLst>
                </a:gridCol>
              </a:tblGrid>
              <a:tr h="211100">
                <a:tc>
                  <a:txBody>
                    <a:bodyPr/>
                    <a:lstStyle/>
                    <a:p>
                      <a:pPr marL="256032" algn="l" fontAlgn="t">
                        <a:spcBef>
                          <a:spcPts val="105"/>
                        </a:spcBef>
                      </a:pPr>
                      <a:r>
                        <a:rPr lang="en-US" sz="1100" b="1" i="0" u="none" strike="noStrike" spc="-25"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Age</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237744" algn="l" fontAlgn="t">
                        <a:spcBef>
                          <a:spcPts val="105"/>
                        </a:spcBef>
                      </a:pPr>
                      <a:r>
                        <a:rPr lang="en-US" sz="11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Indonesia</a:t>
                      </a:r>
                      <a:endParaRPr lang="en-US" sz="1800" b="0" i="0" u="none" strike="noStrike" dirty="0">
                        <a:effectLst/>
                        <a:latin typeface="Arial" panose="020B0604020202020204" pitchFamily="34" charset="0"/>
                      </a:endParaRPr>
                    </a:p>
                  </a:txBody>
                  <a:tcPr marL="9407" marR="9407" marT="9407"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3364977954"/>
                  </a:ext>
                </a:extLst>
              </a:tr>
              <a:tr h="212981">
                <a:tc>
                  <a:txBody>
                    <a:bodyPr/>
                    <a:lstStyle/>
                    <a:p>
                      <a:pPr marL="256032" algn="l" fontAlgn="t">
                        <a:lnSpc>
                          <a:spcPts val="1345"/>
                        </a:lnSpc>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&lt;25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0" marR="45720" algn="ctr" fontAlgn="t">
                        <a:lnSpc>
                          <a:spcPts val="1345"/>
                        </a:lnSpc>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2405026309"/>
                  </a:ext>
                </a:extLst>
              </a:tr>
              <a:tr h="222388">
                <a:tc>
                  <a:txBody>
                    <a:bodyPr/>
                    <a:lstStyle/>
                    <a:p>
                      <a:pPr marL="256032" algn="l" fontAlgn="t">
                        <a:lnSpc>
                          <a:spcPts val="1385"/>
                        </a:lnSpc>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26-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91440" marR="118872" algn="ctr" fontAlgn="t">
                        <a:lnSpc>
                          <a:spcPts val="1385"/>
                        </a:lnSpc>
                      </a:pPr>
                      <a:r>
                        <a:rPr lang="en-US" sz="1200" b="0" i="0" u="none" strike="noStrike" spc="-25" dirty="0">
                          <a:solidFill>
                            <a:srgbClr val="2B2929"/>
                          </a:solidFill>
                          <a:effectLst/>
                          <a:latin typeface="Trebuchet MS" panose="020B0603020202020204" pitchFamily="34" charset="0"/>
                        </a:rPr>
                        <a:t>39</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519756894"/>
                  </a:ext>
                </a:extLst>
              </a:tr>
              <a:tr h="226151">
                <a:tc>
                  <a:txBody>
                    <a:bodyPr/>
                    <a:lstStyle/>
                    <a:p>
                      <a:pPr marL="256032" algn="l" fontAlgn="t">
                        <a:spcBef>
                          <a:spcPts val="30"/>
                        </a:spcBef>
                      </a:pPr>
                      <a:r>
                        <a:rPr lang="en-US" sz="1200" b="0" i="0" u="none" strike="noStrike"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36-</a:t>
                      </a: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91440" marR="118872" algn="ctr" fontAlgn="t">
                        <a:spcBef>
                          <a:spcPts val="30"/>
                        </a:spcBef>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10</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6209753"/>
                  </a:ext>
                </a:extLst>
              </a:tr>
              <a:tr h="222388">
                <a:tc>
                  <a:txBody>
                    <a:bodyPr/>
                    <a:lstStyle/>
                    <a:p>
                      <a:pPr marL="256032" algn="l" fontAlgn="t">
                        <a:lnSpc>
                          <a:spcPts val="1365"/>
                        </a:lnSpc>
                        <a:spcBef>
                          <a:spcPts val="65"/>
                        </a:spcBef>
                      </a:pPr>
                      <a:r>
                        <a:rPr lang="en-US" sz="12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&gt;45</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128016" marR="45720" algn="ctr" fontAlgn="t">
                        <a:lnSpc>
                          <a:spcPts val="1365"/>
                        </a:lnSpc>
                        <a:spcBef>
                          <a:spcPts val="65"/>
                        </a:spcBef>
                      </a:pPr>
                      <a:r>
                        <a:rPr lang="en-US" sz="1200" b="0"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02787257"/>
                  </a:ext>
                </a:extLst>
              </a:tr>
              <a:tr h="212981">
                <a:tc>
                  <a:txBody>
                    <a:bodyPr/>
                    <a:lstStyle/>
                    <a:p>
                      <a:pPr marL="256032" algn="l" fontAlgn="t">
                        <a:lnSpc>
                          <a:spcPts val="1335"/>
                        </a:lnSpc>
                        <a:spcBef>
                          <a:spcPts val="105"/>
                        </a:spcBef>
                      </a:pPr>
                      <a:r>
                        <a:rPr lang="en-US" sz="12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L="91440" marR="128016" algn="ctr" fontAlgn="t">
                        <a:lnSpc>
                          <a:spcPts val="1335"/>
                        </a:lnSpc>
                        <a:spcBef>
                          <a:spcPts val="105"/>
                        </a:spcBef>
                      </a:pPr>
                      <a:r>
                        <a:rPr lang="en-US" sz="12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54</a:t>
                      </a:r>
                      <a:endParaRPr lang="en-US" sz="1800" b="0" i="0" u="none" strike="noStrike" dirty="0">
                        <a:effectLst/>
                        <a:latin typeface="Arial" panose="020B0604020202020204" pitchFamily="34" charset="0"/>
                      </a:endParaRPr>
                    </a:p>
                  </a:txBody>
                  <a:tcPr marL="9407" marR="9407" marT="9407"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941494776"/>
                  </a:ext>
                </a:extLst>
              </a:tr>
            </a:tbl>
          </a:graphicData>
        </a:graphic>
      </p:graphicFrame>
      <p:graphicFrame>
        <p:nvGraphicFramePr>
          <p:cNvPr id="9" name="Table 8">
            <a:extLst>
              <a:ext uri="{FF2B5EF4-FFF2-40B4-BE49-F238E27FC236}">
                <a16:creationId xmlns:a16="http://schemas.microsoft.com/office/drawing/2014/main" id="{97A2D72C-31B1-042B-0E18-8611A7096836}"/>
              </a:ext>
            </a:extLst>
          </p:cNvPr>
          <p:cNvGraphicFramePr>
            <a:graphicFrameLocks noGrp="1"/>
          </p:cNvGraphicFramePr>
          <p:nvPr>
            <p:extLst>
              <p:ext uri="{D42A27DB-BD31-4B8C-83A1-F6EECF244321}">
                <p14:modId xmlns:p14="http://schemas.microsoft.com/office/powerpoint/2010/main" val="2085796315"/>
              </p:ext>
            </p:extLst>
          </p:nvPr>
        </p:nvGraphicFramePr>
        <p:xfrm>
          <a:off x="3240528" y="3450616"/>
          <a:ext cx="1746884" cy="1307989"/>
        </p:xfrm>
        <a:graphic>
          <a:graphicData uri="http://schemas.openxmlformats.org/drawingml/2006/table">
            <a:tbl>
              <a:tblPr firstRow="1" firstCol="1" lastRow="1" lastCol="1" bandRow="1" bandCol="1"/>
              <a:tblGrid>
                <a:gridCol w="852086">
                  <a:extLst>
                    <a:ext uri="{9D8B030D-6E8A-4147-A177-3AD203B41FA5}">
                      <a16:colId xmlns:a16="http://schemas.microsoft.com/office/drawing/2014/main" val="1621810457"/>
                    </a:ext>
                  </a:extLst>
                </a:gridCol>
                <a:gridCol w="894798">
                  <a:extLst>
                    <a:ext uri="{9D8B030D-6E8A-4147-A177-3AD203B41FA5}">
                      <a16:colId xmlns:a16="http://schemas.microsoft.com/office/drawing/2014/main" val="2757062639"/>
                    </a:ext>
                  </a:extLst>
                </a:gridCol>
              </a:tblGrid>
              <a:tr h="251295">
                <a:tc>
                  <a:txBody>
                    <a:bodyPr/>
                    <a:lstStyle/>
                    <a:p>
                      <a:pPr marL="256032" algn="l"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Gender</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tc>
                  <a:txBody>
                    <a:bodyPr/>
                    <a:lstStyle/>
                    <a:p>
                      <a:pPr marL="182880" algn="l" fontAlgn="t">
                        <a:spcBef>
                          <a:spcPts val="105"/>
                        </a:spcBef>
                      </a:pPr>
                      <a:r>
                        <a:rPr lang="en-US" sz="1000" b="1" i="0" u="none" strike="noStrike" spc="-10" dirty="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Indonesia</a:t>
                      </a:r>
                      <a:endParaRPr lang="en-US" sz="1600" b="0" i="0" u="none" strike="noStrike" dirty="0">
                        <a:effectLst/>
                        <a:latin typeface="Arial" panose="020B0604020202020204" pitchFamily="34" charset="0"/>
                      </a:endParaRPr>
                    </a:p>
                  </a:txBody>
                  <a:tcPr marL="8183" marR="8183" marT="8183" marB="0">
                    <a:lnL>
                      <a:noFill/>
                    </a:lnL>
                    <a:lnR>
                      <a:noFill/>
                    </a:lnR>
                    <a:lnT>
                      <a:noFill/>
                    </a:lnT>
                    <a:lnB w="57150" cap="flat" cmpd="sng" algn="ctr">
                      <a:solidFill>
                        <a:srgbClr val="FFFFFF"/>
                      </a:solidFill>
                      <a:prstDash val="solid"/>
                      <a:round/>
                      <a:headEnd type="none" w="med" len="med"/>
                      <a:tailEnd type="none" w="med" len="med"/>
                    </a:lnB>
                    <a:solidFill>
                      <a:srgbClr val="006333"/>
                    </a:solidFill>
                  </a:tcPr>
                </a:tc>
                <a:extLst>
                  <a:ext uri="{0D108BD9-81ED-4DB2-BD59-A6C34878D82A}">
                    <a16:rowId xmlns:a16="http://schemas.microsoft.com/office/drawing/2014/main" val="2602710277"/>
                  </a:ext>
                </a:extLst>
              </a:tr>
              <a:tr h="253535">
                <a:tc>
                  <a:txBody>
                    <a:bodyPr/>
                    <a:lstStyle/>
                    <a:p>
                      <a:pPr marL="256032" algn="l" fontAlgn="t">
                        <a:lnSpc>
                          <a:spcPts val="1345"/>
                        </a:lnSpc>
                      </a:pPr>
                      <a:r>
                        <a:rPr lang="en-US" sz="1100" b="0" i="0" u="none" strike="noStrike" spc="-2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27432" marR="118872" algn="ctr" fontAlgn="t">
                        <a:lnSpc>
                          <a:spcPts val="1345"/>
                        </a:lnSpc>
                      </a:pPr>
                      <a:r>
                        <a:rPr lang="en-US" sz="1100" b="0"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35</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49376198"/>
                  </a:ext>
                </a:extLst>
              </a:tr>
              <a:tr h="264733">
                <a:tc>
                  <a:txBody>
                    <a:bodyPr/>
                    <a:lstStyle/>
                    <a:p>
                      <a:pPr marL="256032" algn="l" fontAlgn="t">
                        <a:lnSpc>
                          <a:spcPts val="1385"/>
                        </a:lnSpc>
                      </a:pPr>
                      <a:r>
                        <a:rPr lang="en-US" sz="1100" b="0"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Female</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tc>
                  <a:txBody>
                    <a:bodyPr/>
                    <a:lstStyle/>
                    <a:p>
                      <a:pPr marL="27432" marR="118872" algn="ctr" fontAlgn="t">
                        <a:lnSpc>
                          <a:spcPts val="1385"/>
                        </a:lnSpc>
                      </a:pPr>
                      <a:r>
                        <a:rPr lang="en-US" sz="1100" b="0" i="0" u="none" strike="noStrike" spc="-25" dirty="0">
                          <a:solidFill>
                            <a:srgbClr val="2B2929"/>
                          </a:solidFill>
                          <a:effectLst/>
                          <a:latin typeface="Trebuchet MS" panose="020B0603020202020204" pitchFamily="34" charset="0"/>
                        </a:rPr>
                        <a:t>19</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7B3"/>
                    </a:solidFill>
                  </a:tcPr>
                </a:tc>
                <a:extLst>
                  <a:ext uri="{0D108BD9-81ED-4DB2-BD59-A6C34878D82A}">
                    <a16:rowId xmlns:a16="http://schemas.microsoft.com/office/drawing/2014/main" val="374367837"/>
                  </a:ext>
                </a:extLst>
              </a:tr>
              <a:tr h="269213">
                <a:tc>
                  <a:txBody>
                    <a:bodyPr/>
                    <a:lstStyle/>
                    <a:p>
                      <a:pPr marL="256032" algn="l" fontAlgn="t">
                        <a:spcBef>
                          <a:spcPts val="3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Other</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tc>
                  <a:txBody>
                    <a:bodyPr/>
                    <a:lstStyle/>
                    <a:p>
                      <a:pPr marL="128016" marR="100584" algn="ctr" fontAlgn="t">
                        <a:spcBef>
                          <a:spcPts val="30"/>
                        </a:spcBef>
                      </a:pPr>
                      <a:r>
                        <a:rPr lang="en-US" sz="1100" b="1" i="0" u="none" strike="noStrike" spc="-5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C7E8FA"/>
                    </a:solidFill>
                  </a:tcPr>
                </a:tc>
                <a:extLst>
                  <a:ext uri="{0D108BD9-81ED-4DB2-BD59-A6C34878D82A}">
                    <a16:rowId xmlns:a16="http://schemas.microsoft.com/office/drawing/2014/main" val="1039308154"/>
                  </a:ext>
                </a:extLst>
              </a:tr>
              <a:tr h="269213">
                <a:tc>
                  <a:txBody>
                    <a:bodyPr/>
                    <a:lstStyle/>
                    <a:p>
                      <a:pPr marL="256032" algn="l" fontAlgn="t">
                        <a:spcBef>
                          <a:spcPts val="10"/>
                        </a:spcBef>
                      </a:pPr>
                      <a:r>
                        <a:rPr lang="en-US" sz="1100" b="1" i="0" u="none" strike="noStrike" spc="-10"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Total</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tc>
                  <a:txBody>
                    <a:bodyPr/>
                    <a:lstStyle/>
                    <a:p>
                      <a:pPr marL="27432" marR="128016" algn="ctr" fontAlgn="t">
                        <a:spcBef>
                          <a:spcPts val="10"/>
                        </a:spcBef>
                      </a:pPr>
                      <a:r>
                        <a:rPr lang="en-US" sz="1100" b="1" i="0" u="none" strike="noStrike" spc="-25" dirty="0">
                          <a:solidFill>
                            <a:srgbClr val="2B2929"/>
                          </a:solidFill>
                          <a:effectLst/>
                          <a:latin typeface="Trebuchet MS" panose="020B0603020202020204" pitchFamily="34" charset="0"/>
                          <a:ea typeface="Trebuchet MS" panose="020B0603020202020204" pitchFamily="34" charset="0"/>
                          <a:cs typeface="Trebuchet MS" panose="020B0603020202020204" pitchFamily="34" charset="0"/>
                        </a:rPr>
                        <a:t>54</a:t>
                      </a:r>
                      <a:endParaRPr lang="en-US" sz="1600" b="0" i="0" u="none" strike="noStrike" dirty="0">
                        <a:effectLst/>
                        <a:latin typeface="Arial" panose="020B0604020202020204" pitchFamily="34" charset="0"/>
                      </a:endParaRPr>
                    </a:p>
                  </a:txBody>
                  <a:tcPr marL="8183" marR="8183" marT="8183" marB="0">
                    <a:lnL>
                      <a:noFill/>
                    </a:lnL>
                    <a:lnR>
                      <a:noFill/>
                    </a:lnR>
                    <a:lnT w="57150" cap="flat" cmpd="sng" algn="ctr">
                      <a:solidFill>
                        <a:srgbClr val="FFFFFF"/>
                      </a:solidFill>
                      <a:prstDash val="solid"/>
                      <a:round/>
                      <a:headEnd type="none" w="med" len="med"/>
                      <a:tailEnd type="none" w="med" len="med"/>
                    </a:lnT>
                    <a:lnB>
                      <a:noFill/>
                    </a:lnB>
                    <a:solidFill>
                      <a:srgbClr val="B0CC1F"/>
                    </a:solidFill>
                  </a:tcPr>
                </a:tc>
                <a:extLst>
                  <a:ext uri="{0D108BD9-81ED-4DB2-BD59-A6C34878D82A}">
                    <a16:rowId xmlns:a16="http://schemas.microsoft.com/office/drawing/2014/main" val="357440792"/>
                  </a:ext>
                </a:extLst>
              </a:tr>
            </a:tbl>
          </a:graphicData>
        </a:graphic>
      </p:graphicFrame>
      <p:sp>
        <p:nvSpPr>
          <p:cNvPr id="2" name="Rectangle 1">
            <a:extLst>
              <a:ext uri="{FF2B5EF4-FFF2-40B4-BE49-F238E27FC236}">
                <a16:creationId xmlns:a16="http://schemas.microsoft.com/office/drawing/2014/main" id="{326DAAB7-9B22-3ED5-6434-AABB911B82AC}"/>
              </a:ext>
            </a:extLst>
          </p:cNvPr>
          <p:cNvSpPr/>
          <p:nvPr/>
        </p:nvSpPr>
        <p:spPr>
          <a:xfrm>
            <a:off x="7263517" y="560439"/>
            <a:ext cx="1352799" cy="38345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6008971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77A84603-32A1-6382-EEBB-A21815052EA0}"/>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DA2D29E3-E8F4-86C9-79FF-DF80AEEBB4D9}"/>
              </a:ext>
            </a:extLst>
          </p:cNvPr>
          <p:cNvSpPr txBox="1"/>
          <p:nvPr/>
        </p:nvSpPr>
        <p:spPr>
          <a:xfrm>
            <a:off x="5927727" y="2079244"/>
            <a:ext cx="2957820"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050" b="1" dirty="0">
                <a:latin typeface="+mj-lt"/>
                <a:ea typeface="+mj-ea"/>
                <a:cs typeface="+mj-cs"/>
                <a:sym typeface="Arial"/>
              </a:rPr>
              <a:t>Education Qualification</a:t>
            </a:r>
            <a:endParaRPr lang="en-US" sz="405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27A02133-D69A-32CD-A944-EBD4329AB61A}"/>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42</a:t>
            </a:fld>
            <a:endParaRPr lang="en-US" sz="4950" dirty="0">
              <a:solidFill>
                <a:srgbClr val="FFFFFF"/>
              </a:solidFill>
            </a:endParaRPr>
          </a:p>
        </p:txBody>
      </p:sp>
      <p:sp>
        <p:nvSpPr>
          <p:cNvPr id="3" name="Content Placeholder 2">
            <a:extLst>
              <a:ext uri="{FF2B5EF4-FFF2-40B4-BE49-F238E27FC236}">
                <a16:creationId xmlns:a16="http://schemas.microsoft.com/office/drawing/2014/main" id="{24E7B7A2-C660-7F14-9698-B6AB25956FB2}"/>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pSp>
        <p:nvGrpSpPr>
          <p:cNvPr id="22" name="Group 21">
            <a:extLst>
              <a:ext uri="{FF2B5EF4-FFF2-40B4-BE49-F238E27FC236}">
                <a16:creationId xmlns:a16="http://schemas.microsoft.com/office/drawing/2014/main" id="{04D0E9CC-1C86-860B-9461-ED979CFDF0C9}"/>
              </a:ext>
            </a:extLst>
          </p:cNvPr>
          <p:cNvGrpSpPr>
            <a:grpSpLocks/>
          </p:cNvGrpSpPr>
          <p:nvPr/>
        </p:nvGrpSpPr>
        <p:grpSpPr>
          <a:xfrm>
            <a:off x="902570" y="2483001"/>
            <a:ext cx="2313705" cy="2038904"/>
            <a:chOff x="0" y="0"/>
            <a:chExt cx="2957169" cy="1700695"/>
          </a:xfrm>
        </p:grpSpPr>
        <p:pic>
          <p:nvPicPr>
            <p:cNvPr id="23" name="Image 254">
              <a:extLst>
                <a:ext uri="{FF2B5EF4-FFF2-40B4-BE49-F238E27FC236}">
                  <a16:creationId xmlns:a16="http://schemas.microsoft.com/office/drawing/2014/main" id="{4B3CE466-276D-DF60-89DC-8D6F0F793EB3}"/>
                </a:ext>
              </a:extLst>
            </p:cNvPr>
            <p:cNvPicPr/>
            <p:nvPr/>
          </p:nvPicPr>
          <p:blipFill>
            <a:blip r:embed="rId3" cstate="print"/>
            <a:stretch>
              <a:fillRect/>
            </a:stretch>
          </p:blipFill>
          <p:spPr>
            <a:xfrm>
              <a:off x="364045" y="254850"/>
              <a:ext cx="2096033" cy="1189685"/>
            </a:xfrm>
            <a:prstGeom prst="rect">
              <a:avLst/>
            </a:prstGeom>
          </p:spPr>
        </p:pic>
        <p:pic>
          <p:nvPicPr>
            <p:cNvPr id="24" name="Image 255">
              <a:extLst>
                <a:ext uri="{FF2B5EF4-FFF2-40B4-BE49-F238E27FC236}">
                  <a16:creationId xmlns:a16="http://schemas.microsoft.com/office/drawing/2014/main" id="{7C00D75D-924B-B13F-716C-742FC2FB1581}"/>
                </a:ext>
              </a:extLst>
            </p:cNvPr>
            <p:cNvPicPr/>
            <p:nvPr/>
          </p:nvPicPr>
          <p:blipFill>
            <a:blip r:embed="rId4" cstate="print"/>
            <a:stretch>
              <a:fillRect/>
            </a:stretch>
          </p:blipFill>
          <p:spPr>
            <a:xfrm>
              <a:off x="0" y="0"/>
              <a:ext cx="2957169" cy="1700695"/>
            </a:xfrm>
            <a:prstGeom prst="rect">
              <a:avLst/>
            </a:prstGeom>
          </p:spPr>
        </p:pic>
        <p:sp>
          <p:nvSpPr>
            <p:cNvPr id="25" name="Textbox 256">
              <a:extLst>
                <a:ext uri="{FF2B5EF4-FFF2-40B4-BE49-F238E27FC236}">
                  <a16:creationId xmlns:a16="http://schemas.microsoft.com/office/drawing/2014/main" id="{615762EA-318F-5218-C058-1512BE0A7252}"/>
                </a:ext>
              </a:extLst>
            </p:cNvPr>
            <p:cNvSpPr txBox="1"/>
            <p:nvPr/>
          </p:nvSpPr>
          <p:spPr>
            <a:xfrm>
              <a:off x="660164" y="245642"/>
              <a:ext cx="425293" cy="234714"/>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22%</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6" name="Textbox 257">
              <a:extLst>
                <a:ext uri="{FF2B5EF4-FFF2-40B4-BE49-F238E27FC236}">
                  <a16:creationId xmlns:a16="http://schemas.microsoft.com/office/drawing/2014/main" id="{BF0C2559-A83A-2AF1-3426-D7F00199E1BE}"/>
                </a:ext>
              </a:extLst>
            </p:cNvPr>
            <p:cNvSpPr txBox="1"/>
            <p:nvPr/>
          </p:nvSpPr>
          <p:spPr>
            <a:xfrm>
              <a:off x="1646872" y="787730"/>
              <a:ext cx="287655" cy="170815"/>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76%</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grpSp>
      <p:graphicFrame>
        <p:nvGraphicFramePr>
          <p:cNvPr id="43" name="Table 42">
            <a:extLst>
              <a:ext uri="{FF2B5EF4-FFF2-40B4-BE49-F238E27FC236}">
                <a16:creationId xmlns:a16="http://schemas.microsoft.com/office/drawing/2014/main" id="{45484C47-F04F-9AB8-6C09-C194BDB37BAE}"/>
              </a:ext>
            </a:extLst>
          </p:cNvPr>
          <p:cNvGraphicFramePr>
            <a:graphicFrameLocks noGrp="1"/>
          </p:cNvGraphicFramePr>
          <p:nvPr>
            <p:extLst>
              <p:ext uri="{D42A27DB-BD31-4B8C-83A1-F6EECF244321}">
                <p14:modId xmlns:p14="http://schemas.microsoft.com/office/powerpoint/2010/main" val="2655374316"/>
              </p:ext>
            </p:extLst>
          </p:nvPr>
        </p:nvGraphicFramePr>
        <p:xfrm>
          <a:off x="3356806" y="2746173"/>
          <a:ext cx="2161160" cy="851409"/>
        </p:xfrm>
        <a:graphic>
          <a:graphicData uri="http://schemas.openxmlformats.org/drawingml/2006/table">
            <a:tbl>
              <a:tblPr firstRow="1" bandRow="1">
                <a:tableStyleId>{5C22544A-7EE6-4342-B048-85BDC9FD1C3A}</a:tableStyleId>
              </a:tblPr>
              <a:tblGrid>
                <a:gridCol w="995335">
                  <a:extLst>
                    <a:ext uri="{9D8B030D-6E8A-4147-A177-3AD203B41FA5}">
                      <a16:colId xmlns:a16="http://schemas.microsoft.com/office/drawing/2014/main" val="99674528"/>
                    </a:ext>
                  </a:extLst>
                </a:gridCol>
                <a:gridCol w="1165825">
                  <a:extLst>
                    <a:ext uri="{9D8B030D-6E8A-4147-A177-3AD203B41FA5}">
                      <a16:colId xmlns:a16="http://schemas.microsoft.com/office/drawing/2014/main" val="1860780501"/>
                    </a:ext>
                  </a:extLst>
                </a:gridCol>
              </a:tblGrid>
              <a:tr h="261972">
                <a:tc>
                  <a:txBody>
                    <a:bodyPr/>
                    <a:lstStyle/>
                    <a:p>
                      <a:endParaRPr lang="en-US" sz="1000" dirty="0"/>
                    </a:p>
                  </a:txBody>
                  <a:tcPr marL="68580" marR="68580" marT="34290" marB="34290"/>
                </a:tc>
                <a:tc>
                  <a:txBody>
                    <a:bodyPr/>
                    <a:lstStyle/>
                    <a:p>
                      <a:r>
                        <a:rPr lang="en-US" sz="900" b="0" dirty="0">
                          <a:solidFill>
                            <a:schemeClr val="tx1"/>
                          </a:solidFill>
                        </a:rPr>
                        <a:t>Bachelor Degree</a:t>
                      </a:r>
                    </a:p>
                  </a:txBody>
                  <a:tcPr marL="68580" marR="68580" marT="34290" marB="34290">
                    <a:solidFill>
                      <a:schemeClr val="bg1"/>
                    </a:solidFill>
                  </a:tcPr>
                </a:tc>
                <a:extLst>
                  <a:ext uri="{0D108BD9-81ED-4DB2-BD59-A6C34878D82A}">
                    <a16:rowId xmlns:a16="http://schemas.microsoft.com/office/drawing/2014/main" val="2414834486"/>
                  </a:ext>
                </a:extLst>
              </a:tr>
              <a:tr h="261972">
                <a:tc>
                  <a:txBody>
                    <a:bodyPr/>
                    <a:lstStyle/>
                    <a:p>
                      <a:endParaRPr lang="en-US" sz="1000" dirty="0"/>
                    </a:p>
                  </a:txBody>
                  <a:tcPr marL="68580" marR="68580" marT="34290" marB="34290">
                    <a:solidFill>
                      <a:srgbClr val="FF0000"/>
                    </a:solidFill>
                  </a:tcPr>
                </a:tc>
                <a:tc>
                  <a:txBody>
                    <a:bodyPr/>
                    <a:lstStyle/>
                    <a:p>
                      <a:r>
                        <a:rPr lang="en-US" sz="900" dirty="0"/>
                        <a:t>Master Degree</a:t>
                      </a:r>
                    </a:p>
                  </a:txBody>
                  <a:tcPr marL="68580" marR="68580" marT="34290" marB="34290">
                    <a:solidFill>
                      <a:schemeClr val="bg1"/>
                    </a:solidFill>
                  </a:tcPr>
                </a:tc>
                <a:extLst>
                  <a:ext uri="{0D108BD9-81ED-4DB2-BD59-A6C34878D82A}">
                    <a16:rowId xmlns:a16="http://schemas.microsoft.com/office/drawing/2014/main" val="3402800395"/>
                  </a:ext>
                </a:extLst>
              </a:tr>
              <a:tr h="327465">
                <a:tc>
                  <a:txBody>
                    <a:bodyPr/>
                    <a:lstStyle/>
                    <a:p>
                      <a:endParaRPr lang="en-US" sz="1000" dirty="0"/>
                    </a:p>
                  </a:txBody>
                  <a:tcPr marL="68580" marR="68580" marT="34290" marB="34290">
                    <a:solidFill>
                      <a:srgbClr val="92D050"/>
                    </a:solidFill>
                  </a:tcPr>
                </a:tc>
                <a:tc>
                  <a:txBody>
                    <a:bodyPr/>
                    <a:lstStyle/>
                    <a:p>
                      <a:r>
                        <a:rPr lang="en-US" sz="900" dirty="0"/>
                        <a:t>Post-Master degree</a:t>
                      </a:r>
                    </a:p>
                  </a:txBody>
                  <a:tcPr marL="68580" marR="68580" marT="34290" marB="34290">
                    <a:solidFill>
                      <a:schemeClr val="bg1"/>
                    </a:solidFill>
                  </a:tcPr>
                </a:tc>
                <a:extLst>
                  <a:ext uri="{0D108BD9-81ED-4DB2-BD59-A6C34878D82A}">
                    <a16:rowId xmlns:a16="http://schemas.microsoft.com/office/drawing/2014/main" val="3364670238"/>
                  </a:ext>
                </a:extLst>
              </a:tr>
            </a:tbl>
          </a:graphicData>
        </a:graphic>
      </p:graphicFrame>
      <p:sp>
        <p:nvSpPr>
          <p:cNvPr id="47" name="Textbox 268">
            <a:extLst>
              <a:ext uri="{FF2B5EF4-FFF2-40B4-BE49-F238E27FC236}">
                <a16:creationId xmlns:a16="http://schemas.microsoft.com/office/drawing/2014/main" id="{B0157BDD-83AD-C75A-7D3C-BC3063B6D131}"/>
              </a:ext>
            </a:extLst>
          </p:cNvPr>
          <p:cNvSpPr txBox="1"/>
          <p:nvPr/>
        </p:nvSpPr>
        <p:spPr>
          <a:xfrm flipH="1">
            <a:off x="1924184" y="2175900"/>
            <a:ext cx="166382" cy="288015"/>
          </a:xfrm>
          <a:prstGeom prst="rect">
            <a:avLst/>
          </a:prstGeom>
        </p:spPr>
        <p:txBody>
          <a:bodyPr wrap="square" lIns="0" tIns="0" rIns="0" bIns="0" rtlCol="0">
            <a:noAutofit/>
          </a:bodyPr>
          <a:lstStyle/>
          <a:p>
            <a:r>
              <a:rPr lang="en-US" sz="900" spc="-19" dirty="0">
                <a:latin typeface="Trebuchet MS" panose="020B0703020202090204" pitchFamily="34" charset="0"/>
                <a:ea typeface="Trebuchet MS" panose="020B0703020202090204" pitchFamily="34" charset="0"/>
                <a:cs typeface="Trebuchet MS" panose="020B0703020202090204" pitchFamily="34" charset="0"/>
              </a:rPr>
              <a:t>2%</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 name="Rectangle 1">
            <a:extLst>
              <a:ext uri="{FF2B5EF4-FFF2-40B4-BE49-F238E27FC236}">
                <a16:creationId xmlns:a16="http://schemas.microsoft.com/office/drawing/2014/main" id="{CC98A599-5F40-E981-5438-32A9B6D9D8B4}"/>
              </a:ext>
            </a:extLst>
          </p:cNvPr>
          <p:cNvSpPr/>
          <p:nvPr/>
        </p:nvSpPr>
        <p:spPr>
          <a:xfrm>
            <a:off x="7263517" y="462116"/>
            <a:ext cx="1428199" cy="481781"/>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4126774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E80A83C5-3B72-9AAD-6887-E8168D7DA0B4}"/>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C48FA5BD-6AD4-D489-9691-A876B2E24DC6}"/>
              </a:ext>
            </a:extLst>
          </p:cNvPr>
          <p:cNvSpPr txBox="1"/>
          <p:nvPr/>
        </p:nvSpPr>
        <p:spPr>
          <a:xfrm>
            <a:off x="5744131" y="1367048"/>
            <a:ext cx="3031160" cy="2840281"/>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4500" b="1" dirty="0">
                <a:latin typeface="+mj-lt"/>
                <a:ea typeface="+mj-ea"/>
                <a:cs typeface="+mj-cs"/>
                <a:sym typeface="Arial"/>
              </a:rPr>
              <a:t>Employment  Sector</a:t>
            </a:r>
            <a:endParaRPr lang="en-US" sz="450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756F2A1B-0CCE-C50E-0046-436A34149C1B}"/>
              </a:ext>
            </a:extLst>
          </p:cNvPr>
          <p:cNvSpPr>
            <a:spLocks noGrp="1"/>
          </p:cNvSpPr>
          <p:nvPr>
            <p:ph type="sldNum" sz="quarter" idx="12"/>
          </p:nvPr>
        </p:nvSpPr>
        <p:spPr>
          <a:xfrm>
            <a:off x="6457950" y="5726430"/>
            <a:ext cx="2057400"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43</a:t>
            </a:fld>
            <a:endParaRPr lang="en-US" dirty="0"/>
          </a:p>
        </p:txBody>
      </p:sp>
      <p:sp>
        <p:nvSpPr>
          <p:cNvPr id="3" name="Content Placeholder 2">
            <a:extLst>
              <a:ext uri="{FF2B5EF4-FFF2-40B4-BE49-F238E27FC236}">
                <a16:creationId xmlns:a16="http://schemas.microsoft.com/office/drawing/2014/main" id="{A356523A-BBA6-DA0A-BA97-D846E32DE768}"/>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2" name="Table 1">
            <a:extLst>
              <a:ext uri="{FF2B5EF4-FFF2-40B4-BE49-F238E27FC236}">
                <a16:creationId xmlns:a16="http://schemas.microsoft.com/office/drawing/2014/main" id="{58AC3FE3-FFC9-3C49-B70F-DD508EB38E84}"/>
              </a:ext>
            </a:extLst>
          </p:cNvPr>
          <p:cNvGraphicFramePr>
            <a:graphicFrameLocks noGrp="1"/>
          </p:cNvGraphicFramePr>
          <p:nvPr>
            <p:extLst>
              <p:ext uri="{D42A27DB-BD31-4B8C-83A1-F6EECF244321}">
                <p14:modId xmlns:p14="http://schemas.microsoft.com/office/powerpoint/2010/main" val="2560141353"/>
              </p:ext>
            </p:extLst>
          </p:nvPr>
        </p:nvGraphicFramePr>
        <p:xfrm>
          <a:off x="855407" y="2123929"/>
          <a:ext cx="4248645" cy="2499581"/>
        </p:xfrm>
        <a:graphic>
          <a:graphicData uri="http://schemas.openxmlformats.org/drawingml/2006/table">
            <a:tbl>
              <a:tblPr firstRow="1" firstCol="1" bandRow="1">
                <a:tableStyleId>{68D230F3-CF80-4859-8CE7-A43EE81993B5}</a:tableStyleId>
              </a:tblPr>
              <a:tblGrid>
                <a:gridCol w="2912807">
                  <a:extLst>
                    <a:ext uri="{9D8B030D-6E8A-4147-A177-3AD203B41FA5}">
                      <a16:colId xmlns:a16="http://schemas.microsoft.com/office/drawing/2014/main" val="4017196852"/>
                    </a:ext>
                  </a:extLst>
                </a:gridCol>
                <a:gridCol w="1335838">
                  <a:extLst>
                    <a:ext uri="{9D8B030D-6E8A-4147-A177-3AD203B41FA5}">
                      <a16:colId xmlns:a16="http://schemas.microsoft.com/office/drawing/2014/main" val="2745550366"/>
                    </a:ext>
                  </a:extLst>
                </a:gridCol>
              </a:tblGrid>
              <a:tr h="357083">
                <a:tc>
                  <a:txBody>
                    <a:bodyPr/>
                    <a:lstStyle/>
                    <a:p>
                      <a:pPr marL="0" marR="0" algn="ctr" fontAlgn="b">
                        <a:lnSpc>
                          <a:spcPct val="107000"/>
                        </a:lnSpc>
                      </a:pPr>
                      <a:r>
                        <a:rPr lang="id-ID" sz="1500" b="0" u="none" strike="noStrike" dirty="0">
                          <a:solidFill>
                            <a:srgbClr val="000000"/>
                          </a:solidFill>
                          <a:effectLst/>
                        </a:rPr>
                        <a:t>Sector</a:t>
                      </a:r>
                      <a:endParaRPr lang="id-ID" sz="1500" b="0" i="0" u="none" strike="noStrike" dirty="0">
                        <a:effectLst/>
                        <a:latin typeface="Arial" panose="020B0604020202020204" pitchFamily="34" charset="0"/>
                      </a:endParaRPr>
                    </a:p>
                  </a:txBody>
                  <a:tcPr marL="117077" marR="117077" marT="16261" marB="0" anchor="b"/>
                </a:tc>
                <a:tc>
                  <a:txBody>
                    <a:bodyPr/>
                    <a:lstStyle/>
                    <a:p>
                      <a:pPr marL="0" marR="0" algn="l" fontAlgn="t">
                        <a:lnSpc>
                          <a:spcPct val="107000"/>
                        </a:lnSpc>
                      </a:pPr>
                      <a:r>
                        <a:rPr lang="en-US" sz="1500" b="0" u="none" strike="noStrike" dirty="0">
                          <a:solidFill>
                            <a:srgbClr val="000000"/>
                          </a:solidFill>
                          <a:effectLst/>
                        </a:rPr>
                        <a:t>Frequency</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4283489172"/>
                  </a:ext>
                </a:extLst>
              </a:tr>
              <a:tr h="357083">
                <a:tc>
                  <a:txBody>
                    <a:bodyPr/>
                    <a:lstStyle/>
                    <a:p>
                      <a:pPr marL="0" marR="0" algn="l" fontAlgn="b">
                        <a:lnSpc>
                          <a:spcPct val="107000"/>
                        </a:lnSpc>
                      </a:pPr>
                      <a:r>
                        <a:rPr lang="id-ID" sz="1500" b="0" u="none" strike="noStrike" dirty="0">
                          <a:solidFill>
                            <a:srgbClr val="000000"/>
                          </a:solidFill>
                          <a:effectLst/>
                        </a:rPr>
                        <a:t>Adminsitration/Government</a:t>
                      </a:r>
                      <a:endParaRPr lang="id-ID" sz="1500" b="0" i="0" u="none" strike="noStrike" dirty="0">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24</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2120773855"/>
                  </a:ext>
                </a:extLst>
              </a:tr>
              <a:tr h="357083">
                <a:tc>
                  <a:txBody>
                    <a:bodyPr/>
                    <a:lstStyle/>
                    <a:p>
                      <a:pPr marL="0" marR="0" algn="l" fontAlgn="b">
                        <a:lnSpc>
                          <a:spcPct val="107000"/>
                        </a:lnSpc>
                      </a:pPr>
                      <a:r>
                        <a:rPr lang="id-ID" sz="1500" b="0" u="none" strike="noStrike" dirty="0">
                          <a:solidFill>
                            <a:srgbClr val="000000"/>
                          </a:solidFill>
                          <a:effectLst/>
                        </a:rPr>
                        <a:t>Education (teaching)</a:t>
                      </a:r>
                      <a:endParaRPr lang="id-ID" sz="1500" b="0" i="0" u="none" strike="noStrike" dirty="0">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19</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3664343619"/>
                  </a:ext>
                </a:extLst>
              </a:tr>
              <a:tr h="357083">
                <a:tc>
                  <a:txBody>
                    <a:bodyPr/>
                    <a:lstStyle/>
                    <a:p>
                      <a:pPr marL="0" marR="0" algn="l" fontAlgn="b">
                        <a:lnSpc>
                          <a:spcPct val="107000"/>
                        </a:lnSpc>
                      </a:pPr>
                      <a:r>
                        <a:rPr lang="id-ID" sz="1500" b="0" u="none" strike="noStrike">
                          <a:solidFill>
                            <a:srgbClr val="000000"/>
                          </a:solidFill>
                          <a:effectLst/>
                        </a:rPr>
                        <a:t>Finance</a:t>
                      </a:r>
                      <a:endParaRPr lang="id-ID" sz="1500" b="0" i="0" u="none" strike="noStrike">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1</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1499934515"/>
                  </a:ext>
                </a:extLst>
              </a:tr>
              <a:tr h="357083">
                <a:tc>
                  <a:txBody>
                    <a:bodyPr/>
                    <a:lstStyle/>
                    <a:p>
                      <a:pPr marL="0" marR="0" algn="l" fontAlgn="b">
                        <a:lnSpc>
                          <a:spcPct val="107000"/>
                        </a:lnSpc>
                      </a:pPr>
                      <a:r>
                        <a:rPr lang="id-ID" sz="1500" b="0" u="none" strike="noStrike">
                          <a:solidFill>
                            <a:srgbClr val="000000"/>
                          </a:solidFill>
                          <a:effectLst/>
                        </a:rPr>
                        <a:t>IT</a:t>
                      </a:r>
                      <a:endParaRPr lang="id-ID" sz="1500" b="0" i="0" u="none" strike="noStrike">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2</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1478168323"/>
                  </a:ext>
                </a:extLst>
              </a:tr>
              <a:tr h="357083">
                <a:tc>
                  <a:txBody>
                    <a:bodyPr/>
                    <a:lstStyle/>
                    <a:p>
                      <a:pPr marL="0" marR="0" algn="l" fontAlgn="b">
                        <a:lnSpc>
                          <a:spcPct val="107000"/>
                        </a:lnSpc>
                      </a:pPr>
                      <a:r>
                        <a:rPr lang="id-ID" sz="1500" b="0" u="none" strike="noStrike" dirty="0">
                          <a:solidFill>
                            <a:srgbClr val="000000"/>
                          </a:solidFill>
                          <a:effectLst/>
                        </a:rPr>
                        <a:t>Social</a:t>
                      </a:r>
                      <a:endParaRPr lang="id-ID" sz="1500" b="0" i="0" u="none" strike="noStrike" dirty="0">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7</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411072679"/>
                  </a:ext>
                </a:extLst>
              </a:tr>
              <a:tr h="357083">
                <a:tc>
                  <a:txBody>
                    <a:bodyPr/>
                    <a:lstStyle/>
                    <a:p>
                      <a:pPr marL="0" marR="0" algn="l" fontAlgn="b">
                        <a:lnSpc>
                          <a:spcPct val="107000"/>
                        </a:lnSpc>
                      </a:pPr>
                      <a:r>
                        <a:rPr lang="id-ID" sz="1500" b="0" u="none" strike="noStrike">
                          <a:solidFill>
                            <a:srgbClr val="000000"/>
                          </a:solidFill>
                          <a:effectLst/>
                        </a:rPr>
                        <a:t>Incurance</a:t>
                      </a:r>
                      <a:endParaRPr lang="id-ID" sz="1500" b="0" i="0" u="none" strike="noStrike">
                        <a:effectLst/>
                        <a:latin typeface="Arial" panose="020B0604020202020204" pitchFamily="34" charset="0"/>
                      </a:endParaRPr>
                    </a:p>
                  </a:txBody>
                  <a:tcPr marL="117077" marR="117077" marT="16261" marB="0" anchor="b"/>
                </a:tc>
                <a:tc>
                  <a:txBody>
                    <a:bodyPr/>
                    <a:lstStyle/>
                    <a:p>
                      <a:pPr marL="0" marR="0" algn="ctr" fontAlgn="t">
                        <a:lnSpc>
                          <a:spcPct val="107000"/>
                        </a:lnSpc>
                      </a:pPr>
                      <a:r>
                        <a:rPr lang="id-ID" sz="1500" b="0" u="none" strike="noStrike" dirty="0">
                          <a:solidFill>
                            <a:srgbClr val="000000"/>
                          </a:solidFill>
                          <a:effectLst/>
                        </a:rPr>
                        <a:t>1</a:t>
                      </a:r>
                      <a:endParaRPr lang="id-ID" sz="1500" b="0" i="0" u="none" strike="noStrike" dirty="0">
                        <a:effectLst/>
                        <a:latin typeface="Arial" panose="020B0604020202020204" pitchFamily="34" charset="0"/>
                      </a:endParaRPr>
                    </a:p>
                  </a:txBody>
                  <a:tcPr marL="117077" marR="117077" marT="16261" marB="0"/>
                </a:tc>
                <a:extLst>
                  <a:ext uri="{0D108BD9-81ED-4DB2-BD59-A6C34878D82A}">
                    <a16:rowId xmlns:a16="http://schemas.microsoft.com/office/drawing/2014/main" val="317715533"/>
                  </a:ext>
                </a:extLst>
              </a:tr>
            </a:tbl>
          </a:graphicData>
        </a:graphic>
      </p:graphicFrame>
      <p:sp>
        <p:nvSpPr>
          <p:cNvPr id="4" name="Rectangle 3">
            <a:extLst>
              <a:ext uri="{FF2B5EF4-FFF2-40B4-BE49-F238E27FC236}">
                <a16:creationId xmlns:a16="http://schemas.microsoft.com/office/drawing/2014/main" id="{19703244-041D-D19E-ECCC-35772B8782F2}"/>
              </a:ext>
            </a:extLst>
          </p:cNvPr>
          <p:cNvSpPr/>
          <p:nvPr/>
        </p:nvSpPr>
        <p:spPr>
          <a:xfrm>
            <a:off x="7423355" y="550606"/>
            <a:ext cx="1170039" cy="38237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7888418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94B2163A-4B76-DC7F-3412-B31521E8A2ED}"/>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CD7F5E3D-4096-F837-A7D6-526D4171957D}"/>
              </a:ext>
            </a:extLst>
          </p:cNvPr>
          <p:cNvSpPr txBox="1"/>
          <p:nvPr/>
        </p:nvSpPr>
        <p:spPr>
          <a:xfrm>
            <a:off x="5836621" y="1462023"/>
            <a:ext cx="2701326"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3825" b="1" dirty="0">
                <a:latin typeface="+mj-lt"/>
                <a:ea typeface="+mj-ea"/>
                <a:cs typeface="+mj-cs"/>
                <a:sym typeface="Arial"/>
              </a:rPr>
              <a:t>Educational Background  </a:t>
            </a:r>
            <a:endParaRPr lang="en-US" sz="3825"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E88D535B-223A-58FC-EAE2-875EDA9E5614}"/>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44</a:t>
            </a:fld>
            <a:endParaRPr lang="en-US" sz="4950" dirty="0">
              <a:solidFill>
                <a:srgbClr val="FFFFFF"/>
              </a:solidFill>
            </a:endParaRPr>
          </a:p>
        </p:txBody>
      </p:sp>
      <p:sp>
        <p:nvSpPr>
          <p:cNvPr id="3" name="Content Placeholder 2">
            <a:extLst>
              <a:ext uri="{FF2B5EF4-FFF2-40B4-BE49-F238E27FC236}">
                <a16:creationId xmlns:a16="http://schemas.microsoft.com/office/drawing/2014/main" id="{44EF57D7-A7F2-5246-CBDD-3964FCB2356C}"/>
              </a:ext>
            </a:extLst>
          </p:cNvPr>
          <p:cNvSpPr txBox="1">
            <a:spLocks/>
          </p:cNvSpPr>
          <p:nvPr/>
        </p:nvSpPr>
        <p:spPr>
          <a:xfrm>
            <a:off x="5408254" y="2336096"/>
            <a:ext cx="3008159" cy="15673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2" name="Table 1">
            <a:extLst>
              <a:ext uri="{FF2B5EF4-FFF2-40B4-BE49-F238E27FC236}">
                <a16:creationId xmlns:a16="http://schemas.microsoft.com/office/drawing/2014/main" id="{A2A0A2F1-9230-4579-DB1C-1DAC63F11316}"/>
              </a:ext>
            </a:extLst>
          </p:cNvPr>
          <p:cNvGraphicFramePr>
            <a:graphicFrameLocks noGrp="1"/>
          </p:cNvGraphicFramePr>
          <p:nvPr>
            <p:extLst>
              <p:ext uri="{D42A27DB-BD31-4B8C-83A1-F6EECF244321}">
                <p14:modId xmlns:p14="http://schemas.microsoft.com/office/powerpoint/2010/main" val="1224177769"/>
              </p:ext>
            </p:extLst>
          </p:nvPr>
        </p:nvGraphicFramePr>
        <p:xfrm>
          <a:off x="1154964" y="2191907"/>
          <a:ext cx="4390430" cy="2940532"/>
        </p:xfrm>
        <a:graphic>
          <a:graphicData uri="http://schemas.openxmlformats.org/drawingml/2006/table">
            <a:tbl>
              <a:tblPr firstRow="1" firstCol="1" bandRow="1">
                <a:tableStyleId>{68D230F3-CF80-4859-8CE7-A43EE81993B5}</a:tableStyleId>
              </a:tblPr>
              <a:tblGrid>
                <a:gridCol w="3632734">
                  <a:extLst>
                    <a:ext uri="{9D8B030D-6E8A-4147-A177-3AD203B41FA5}">
                      <a16:colId xmlns:a16="http://schemas.microsoft.com/office/drawing/2014/main" val="202466411"/>
                    </a:ext>
                  </a:extLst>
                </a:gridCol>
                <a:gridCol w="757696">
                  <a:extLst>
                    <a:ext uri="{9D8B030D-6E8A-4147-A177-3AD203B41FA5}">
                      <a16:colId xmlns:a16="http://schemas.microsoft.com/office/drawing/2014/main" val="3870973140"/>
                    </a:ext>
                  </a:extLst>
                </a:gridCol>
              </a:tblGrid>
              <a:tr h="405417">
                <a:tc>
                  <a:txBody>
                    <a:bodyPr/>
                    <a:lstStyle/>
                    <a:p>
                      <a:pPr marL="0" marR="0" algn="ctr">
                        <a:lnSpc>
                          <a:spcPct val="107000"/>
                        </a:lnSpc>
                        <a:spcBef>
                          <a:spcPts val="0"/>
                        </a:spcBef>
                        <a:spcAft>
                          <a:spcPts val="0"/>
                        </a:spcAft>
                      </a:pPr>
                      <a:r>
                        <a:rPr lang="id-ID" sz="1100" b="0" dirty="0">
                          <a:solidFill>
                            <a:srgbClr val="000000"/>
                          </a:solidFill>
                          <a:effectLst/>
                        </a:rPr>
                        <a:t>Courses</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nSpc>
                          <a:spcPct val="107000"/>
                        </a:lnSpc>
                        <a:spcBef>
                          <a:spcPts val="0"/>
                        </a:spcBef>
                        <a:spcAft>
                          <a:spcPts val="0"/>
                        </a:spcAft>
                      </a:pPr>
                      <a:r>
                        <a:rPr lang="id-ID" sz="1100" b="0">
                          <a:solidFill>
                            <a:srgbClr val="000000"/>
                          </a:solidFill>
                          <a:effectLst/>
                        </a:rPr>
                        <a:t>Number</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390136318"/>
                  </a:ext>
                </a:extLst>
              </a:tr>
              <a:tr h="230465">
                <a:tc>
                  <a:txBody>
                    <a:bodyPr/>
                    <a:lstStyle/>
                    <a:p>
                      <a:pPr marL="0" marR="0">
                        <a:lnSpc>
                          <a:spcPct val="107000"/>
                        </a:lnSpc>
                        <a:spcBef>
                          <a:spcPts val="0"/>
                        </a:spcBef>
                        <a:spcAft>
                          <a:spcPts val="0"/>
                        </a:spcAft>
                      </a:pPr>
                      <a:r>
                        <a:rPr lang="id-ID" sz="1100" b="0" dirty="0">
                          <a:solidFill>
                            <a:srgbClr val="000000"/>
                          </a:solidFill>
                          <a:effectLst/>
                        </a:rPr>
                        <a:t>Social and Political Science and Public Policy</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a:solidFill>
                            <a:srgbClr val="000000"/>
                          </a:solidFill>
                          <a:effectLst/>
                        </a:rPr>
                        <a:t>10</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48684271"/>
                  </a:ext>
                </a:extLst>
              </a:tr>
              <a:tr h="230465">
                <a:tc>
                  <a:txBody>
                    <a:bodyPr/>
                    <a:lstStyle/>
                    <a:p>
                      <a:pPr marL="0" marR="0">
                        <a:lnSpc>
                          <a:spcPct val="107000"/>
                        </a:lnSpc>
                        <a:spcBef>
                          <a:spcPts val="0"/>
                        </a:spcBef>
                        <a:spcAft>
                          <a:spcPts val="0"/>
                        </a:spcAft>
                      </a:pPr>
                      <a:r>
                        <a:rPr lang="id-ID" sz="1100" b="0" dirty="0">
                          <a:solidFill>
                            <a:srgbClr val="000000"/>
                          </a:solidFill>
                          <a:effectLst/>
                        </a:rPr>
                        <a:t>Indonesian Lingusitic  </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a:solidFill>
                            <a:srgbClr val="000000"/>
                          </a:solidFill>
                          <a:effectLst/>
                        </a:rPr>
                        <a:t>6</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301082650"/>
                  </a:ext>
                </a:extLst>
              </a:tr>
              <a:tr h="230465">
                <a:tc>
                  <a:txBody>
                    <a:bodyPr/>
                    <a:lstStyle/>
                    <a:p>
                      <a:pPr marL="0" marR="0">
                        <a:lnSpc>
                          <a:spcPct val="107000"/>
                        </a:lnSpc>
                        <a:spcBef>
                          <a:spcPts val="0"/>
                        </a:spcBef>
                        <a:spcAft>
                          <a:spcPts val="0"/>
                        </a:spcAft>
                      </a:pPr>
                      <a:r>
                        <a:rPr lang="id-ID" sz="1100" b="0">
                          <a:solidFill>
                            <a:srgbClr val="000000"/>
                          </a:solidFill>
                          <a:effectLst/>
                        </a:rPr>
                        <a:t>Education (teaching)</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4</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894855595"/>
                  </a:ext>
                </a:extLst>
              </a:tr>
              <a:tr h="230465">
                <a:tc>
                  <a:txBody>
                    <a:bodyPr/>
                    <a:lstStyle/>
                    <a:p>
                      <a:pPr marL="0" marR="0">
                        <a:lnSpc>
                          <a:spcPct val="107000"/>
                        </a:lnSpc>
                        <a:spcBef>
                          <a:spcPts val="0"/>
                        </a:spcBef>
                        <a:spcAft>
                          <a:spcPts val="0"/>
                        </a:spcAft>
                      </a:pPr>
                      <a:r>
                        <a:rPr lang="id-ID" sz="1100" b="0" dirty="0">
                          <a:solidFill>
                            <a:srgbClr val="000000"/>
                          </a:solidFill>
                          <a:effectLst/>
                        </a:rPr>
                        <a:t>Islam Religous Education </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4</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567178430"/>
                  </a:ext>
                </a:extLst>
              </a:tr>
              <a:tr h="230465">
                <a:tc>
                  <a:txBody>
                    <a:bodyPr/>
                    <a:lstStyle/>
                    <a:p>
                      <a:pPr marL="0" marR="0">
                        <a:lnSpc>
                          <a:spcPct val="107000"/>
                        </a:lnSpc>
                        <a:spcBef>
                          <a:spcPts val="0"/>
                        </a:spcBef>
                        <a:spcAft>
                          <a:spcPts val="0"/>
                        </a:spcAft>
                      </a:pPr>
                      <a:r>
                        <a:rPr lang="id-ID" sz="1100" b="0" dirty="0">
                          <a:solidFill>
                            <a:srgbClr val="000000"/>
                          </a:solidFill>
                          <a:effectLst/>
                        </a:rPr>
                        <a:t>Law</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5</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740181148"/>
                  </a:ext>
                </a:extLst>
              </a:tr>
              <a:tr h="230465">
                <a:tc>
                  <a:txBody>
                    <a:bodyPr/>
                    <a:lstStyle/>
                    <a:p>
                      <a:pPr marL="0" marR="0">
                        <a:lnSpc>
                          <a:spcPct val="107000"/>
                        </a:lnSpc>
                        <a:spcBef>
                          <a:spcPts val="0"/>
                        </a:spcBef>
                        <a:spcAft>
                          <a:spcPts val="0"/>
                        </a:spcAft>
                      </a:pPr>
                      <a:r>
                        <a:rPr lang="id-ID" sz="1100" b="0" dirty="0">
                          <a:solidFill>
                            <a:srgbClr val="000000"/>
                          </a:solidFill>
                          <a:effectLst/>
                        </a:rPr>
                        <a:t>Economic and Management</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2</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399645595"/>
                  </a:ext>
                </a:extLst>
              </a:tr>
              <a:tr h="230465">
                <a:tc>
                  <a:txBody>
                    <a:bodyPr/>
                    <a:lstStyle/>
                    <a:p>
                      <a:pPr marL="0" marR="0">
                        <a:lnSpc>
                          <a:spcPct val="107000"/>
                        </a:lnSpc>
                        <a:spcBef>
                          <a:spcPts val="0"/>
                        </a:spcBef>
                        <a:spcAft>
                          <a:spcPts val="0"/>
                        </a:spcAft>
                      </a:pPr>
                      <a:r>
                        <a:rPr lang="id-ID" sz="1100" b="0">
                          <a:solidFill>
                            <a:srgbClr val="000000"/>
                          </a:solidFill>
                          <a:effectLst/>
                        </a:rPr>
                        <a:t>Computer Science </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2</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786305282"/>
                  </a:ext>
                </a:extLst>
              </a:tr>
              <a:tr h="230465">
                <a:tc>
                  <a:txBody>
                    <a:bodyPr/>
                    <a:lstStyle/>
                    <a:p>
                      <a:pPr marL="0" marR="0">
                        <a:lnSpc>
                          <a:spcPct val="107000"/>
                        </a:lnSpc>
                        <a:spcBef>
                          <a:spcPts val="0"/>
                        </a:spcBef>
                        <a:spcAft>
                          <a:spcPts val="0"/>
                        </a:spcAft>
                      </a:pPr>
                      <a:r>
                        <a:rPr lang="id-ID" sz="1100" b="0">
                          <a:solidFill>
                            <a:srgbClr val="000000"/>
                          </a:solidFill>
                          <a:effectLst/>
                        </a:rPr>
                        <a:t>English Linguistic</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12</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114377218"/>
                  </a:ext>
                </a:extLst>
              </a:tr>
              <a:tr h="230465">
                <a:tc>
                  <a:txBody>
                    <a:bodyPr/>
                    <a:lstStyle/>
                    <a:p>
                      <a:pPr marL="0" marR="0">
                        <a:lnSpc>
                          <a:spcPct val="107000"/>
                        </a:lnSpc>
                        <a:spcBef>
                          <a:spcPts val="0"/>
                        </a:spcBef>
                        <a:spcAft>
                          <a:spcPts val="0"/>
                        </a:spcAft>
                      </a:pPr>
                      <a:r>
                        <a:rPr lang="id-ID" sz="1100" b="0">
                          <a:solidFill>
                            <a:srgbClr val="000000"/>
                          </a:solidFill>
                          <a:effectLst/>
                        </a:rPr>
                        <a:t>Special Education</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7</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722311502"/>
                  </a:ext>
                </a:extLst>
              </a:tr>
              <a:tr h="230465">
                <a:tc>
                  <a:txBody>
                    <a:bodyPr/>
                    <a:lstStyle/>
                    <a:p>
                      <a:pPr marL="0" marR="0">
                        <a:lnSpc>
                          <a:spcPct val="107000"/>
                        </a:lnSpc>
                        <a:spcBef>
                          <a:spcPts val="0"/>
                        </a:spcBef>
                        <a:spcAft>
                          <a:spcPts val="0"/>
                        </a:spcAft>
                      </a:pPr>
                      <a:r>
                        <a:rPr lang="id-ID" sz="1100" b="0">
                          <a:solidFill>
                            <a:srgbClr val="000000"/>
                          </a:solidFill>
                          <a:effectLst/>
                        </a:rPr>
                        <a:t>Counceling</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1</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991754273"/>
                  </a:ext>
                </a:extLst>
              </a:tr>
              <a:tr h="230465">
                <a:tc>
                  <a:txBody>
                    <a:bodyPr/>
                    <a:lstStyle/>
                    <a:p>
                      <a:pPr marL="0" marR="0">
                        <a:lnSpc>
                          <a:spcPct val="107000"/>
                        </a:lnSpc>
                        <a:spcBef>
                          <a:spcPts val="0"/>
                        </a:spcBef>
                        <a:spcAft>
                          <a:spcPts val="0"/>
                        </a:spcAft>
                      </a:pPr>
                      <a:r>
                        <a:rPr lang="id-ID" sz="1100" b="0">
                          <a:solidFill>
                            <a:srgbClr val="000000"/>
                          </a:solidFill>
                          <a:effectLst/>
                        </a:rPr>
                        <a:t>Art and Music</a:t>
                      </a:r>
                      <a:endParaRPr lang="id-ID" sz="1100" b="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nchor="b"/>
                </a:tc>
                <a:tc>
                  <a:txBody>
                    <a:bodyPr/>
                    <a:lstStyle/>
                    <a:p>
                      <a:pPr marL="0" marR="0" algn="ctr">
                        <a:lnSpc>
                          <a:spcPct val="107000"/>
                        </a:lnSpc>
                        <a:spcBef>
                          <a:spcPts val="0"/>
                        </a:spcBef>
                        <a:spcAft>
                          <a:spcPts val="0"/>
                        </a:spcAft>
                      </a:pPr>
                      <a:r>
                        <a:rPr lang="id-ID" sz="1100" b="0" dirty="0">
                          <a:solidFill>
                            <a:srgbClr val="000000"/>
                          </a:solidFill>
                          <a:effectLst/>
                        </a:rPr>
                        <a:t>1</a:t>
                      </a:r>
                      <a:endParaRPr lang="id-ID" sz="1100" b="0" dirty="0">
                        <a:effectLst/>
                        <a:latin typeface="Aptos" panose="020B0004020202020204" pitchFamily="34" charset="0"/>
                        <a:ea typeface="Aptos" panose="020B00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569295062"/>
                  </a:ext>
                </a:extLst>
              </a:tr>
            </a:tbl>
          </a:graphicData>
        </a:graphic>
      </p:graphicFrame>
      <p:sp>
        <p:nvSpPr>
          <p:cNvPr id="4" name="Rectangle 3">
            <a:extLst>
              <a:ext uri="{FF2B5EF4-FFF2-40B4-BE49-F238E27FC236}">
                <a16:creationId xmlns:a16="http://schemas.microsoft.com/office/drawing/2014/main" id="{5B575F86-D078-90CF-4E5C-C4F69A4CF555}"/>
              </a:ext>
            </a:extLst>
          </p:cNvPr>
          <p:cNvSpPr/>
          <p:nvPr/>
        </p:nvSpPr>
        <p:spPr>
          <a:xfrm>
            <a:off x="7384026" y="521110"/>
            <a:ext cx="1248697" cy="393290"/>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4117311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1E935367-4FB4-AB79-2E98-AF46B0A96123}"/>
            </a:ext>
          </a:extLst>
        </p:cNvPr>
        <p:cNvGrpSpPr/>
        <p:nvPr/>
      </p:nvGrpSpPr>
      <p:grpSpPr>
        <a:xfrm>
          <a:off x="0" y="0"/>
          <a:ext cx="0" cy="0"/>
          <a:chOff x="0" y="0"/>
          <a:chExt cx="0" cy="0"/>
        </a:xfrm>
      </p:grpSpPr>
      <p:sp>
        <p:nvSpPr>
          <p:cNvPr id="6" name="Google Shape;256;p39">
            <a:extLst>
              <a:ext uri="{FF2B5EF4-FFF2-40B4-BE49-F238E27FC236}">
                <a16:creationId xmlns:a16="http://schemas.microsoft.com/office/drawing/2014/main" id="{B15D87E4-EE67-80ED-E446-6E232C51322E}"/>
              </a:ext>
            </a:extLst>
          </p:cNvPr>
          <p:cNvSpPr txBox="1"/>
          <p:nvPr/>
        </p:nvSpPr>
        <p:spPr>
          <a:xfrm>
            <a:off x="835357" y="2976186"/>
            <a:ext cx="3027251" cy="1790700"/>
          </a:xfrm>
          <a:prstGeom prst="rect">
            <a:avLst/>
          </a:prstGeom>
        </p:spPr>
        <p:txBody>
          <a:bodyPr spcFirstLastPara="1" vert="horz" lIns="68580" tIns="34290" rIns="68580" bIns="34290" rtlCol="0" anchor="t" anchorCtr="0">
            <a:normAutofit/>
          </a:bodyPr>
          <a:lstStyle/>
          <a:p>
            <a:pPr>
              <a:lnSpc>
                <a:spcPct val="90000"/>
              </a:lnSpc>
              <a:spcBef>
                <a:spcPct val="0"/>
              </a:spcBef>
              <a:spcAft>
                <a:spcPts val="450"/>
              </a:spcAft>
              <a:buClr>
                <a:srgbClr val="A3A6A9"/>
              </a:buClr>
              <a:buSzPts val="1800"/>
            </a:pPr>
            <a:r>
              <a:rPr lang="en-US" sz="2850" b="1" dirty="0">
                <a:latin typeface="+mj-lt"/>
                <a:ea typeface="+mj-ea"/>
                <a:cs typeface="+mj-cs"/>
              </a:rPr>
              <a:t>Rated Skill Areas Possessed by Visually Impaired </a:t>
            </a:r>
            <a:r>
              <a:rPr lang="en-US" sz="2850" b="1" spc="-8" dirty="0">
                <a:latin typeface="+mj-lt"/>
                <a:ea typeface="+mj-ea"/>
                <a:cs typeface="+mj-cs"/>
              </a:rPr>
              <a:t>Employees</a:t>
            </a:r>
            <a:endParaRPr lang="en-US" sz="2850" b="1" dirty="0">
              <a:latin typeface="+mj-lt"/>
              <a:ea typeface="+mj-ea"/>
              <a:cs typeface="+mj-cs"/>
            </a:endParaRPr>
          </a:p>
          <a:p>
            <a:pPr>
              <a:lnSpc>
                <a:spcPct val="90000"/>
              </a:lnSpc>
              <a:spcBef>
                <a:spcPct val="0"/>
              </a:spcBef>
              <a:spcAft>
                <a:spcPts val="450"/>
              </a:spcAft>
              <a:buClr>
                <a:srgbClr val="A3A6A9"/>
              </a:buClr>
              <a:buSzPts val="1800"/>
            </a:pPr>
            <a:endParaRPr lang="en-US" sz="2850" dirty="0">
              <a:latin typeface="+mj-lt"/>
              <a:ea typeface="+mj-ea"/>
              <a:cs typeface="+mj-cs"/>
              <a:sym typeface="Arial"/>
            </a:endParaRPr>
          </a:p>
        </p:txBody>
      </p:sp>
      <p:sp>
        <p:nvSpPr>
          <p:cNvPr id="7" name="Slide Number Placeholder 6">
            <a:extLst>
              <a:ext uri="{FF2B5EF4-FFF2-40B4-BE49-F238E27FC236}">
                <a16:creationId xmlns:a16="http://schemas.microsoft.com/office/drawing/2014/main" id="{B379995E-8D79-9413-52A0-76A00D1A314D}"/>
              </a:ext>
            </a:extLst>
          </p:cNvPr>
          <p:cNvSpPr>
            <a:spLocks noGrp="1"/>
          </p:cNvSpPr>
          <p:nvPr>
            <p:ph type="sldNum" sz="quarter" idx="12"/>
          </p:nvPr>
        </p:nvSpPr>
        <p:spPr>
          <a:xfrm>
            <a:off x="7743306" y="5726430"/>
            <a:ext cx="850564" cy="273844"/>
          </a:xfrm>
        </p:spPr>
        <p:txBody>
          <a:bodyPr vert="horz" lIns="68580" tIns="34290" rIns="68580" bIns="34290" rtlCol="0" anchor="ctr">
            <a:normAutofit/>
          </a:bodyPr>
          <a:lstStyle/>
          <a:p>
            <a:pPr>
              <a:spcAft>
                <a:spcPts val="450"/>
              </a:spcAft>
            </a:pPr>
            <a:fld id="{9848125F-0770-E640-BECC-7D4454C589D2}" type="slidenum">
              <a:rPr lang="en-US"/>
              <a:pPr>
                <a:spcAft>
                  <a:spcPts val="450"/>
                </a:spcAft>
              </a:pPr>
              <a:t>45</a:t>
            </a:fld>
            <a:endParaRPr lang="en-US" dirty="0"/>
          </a:p>
        </p:txBody>
      </p:sp>
      <p:sp>
        <p:nvSpPr>
          <p:cNvPr id="3" name="Content Placeholder 2">
            <a:extLst>
              <a:ext uri="{FF2B5EF4-FFF2-40B4-BE49-F238E27FC236}">
                <a16:creationId xmlns:a16="http://schemas.microsoft.com/office/drawing/2014/main" id="{037ADB4F-620E-4E17-F108-01515A773C0C}"/>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5" name="Table 4">
            <a:extLst>
              <a:ext uri="{FF2B5EF4-FFF2-40B4-BE49-F238E27FC236}">
                <a16:creationId xmlns:a16="http://schemas.microsoft.com/office/drawing/2014/main" id="{5F72321A-218B-8348-84AA-48B4096586CF}"/>
              </a:ext>
            </a:extLst>
          </p:cNvPr>
          <p:cNvGraphicFramePr>
            <a:graphicFrameLocks noGrp="1"/>
          </p:cNvGraphicFramePr>
          <p:nvPr>
            <p:extLst>
              <p:ext uri="{D42A27DB-BD31-4B8C-83A1-F6EECF244321}">
                <p14:modId xmlns:p14="http://schemas.microsoft.com/office/powerpoint/2010/main" val="907155317"/>
              </p:ext>
            </p:extLst>
          </p:nvPr>
        </p:nvGraphicFramePr>
        <p:xfrm>
          <a:off x="4149213" y="1519141"/>
          <a:ext cx="4312787" cy="4291721"/>
        </p:xfrm>
        <a:graphic>
          <a:graphicData uri="http://schemas.openxmlformats.org/drawingml/2006/table">
            <a:tbl>
              <a:tblPr>
                <a:tableStyleId>{E8B1032C-EA38-4F05-BA0D-38AFFFC7BED3}</a:tableStyleId>
              </a:tblPr>
              <a:tblGrid>
                <a:gridCol w="3616760">
                  <a:extLst>
                    <a:ext uri="{9D8B030D-6E8A-4147-A177-3AD203B41FA5}">
                      <a16:colId xmlns:a16="http://schemas.microsoft.com/office/drawing/2014/main" val="1463325426"/>
                    </a:ext>
                  </a:extLst>
                </a:gridCol>
                <a:gridCol w="696027">
                  <a:extLst>
                    <a:ext uri="{9D8B030D-6E8A-4147-A177-3AD203B41FA5}">
                      <a16:colId xmlns:a16="http://schemas.microsoft.com/office/drawing/2014/main" val="3264866888"/>
                    </a:ext>
                  </a:extLst>
                </a:gridCol>
              </a:tblGrid>
              <a:tr h="423677">
                <a:tc>
                  <a:txBody>
                    <a:bodyPr/>
                    <a:lstStyle/>
                    <a:p>
                      <a:pPr marL="0" marR="0" algn="ctr">
                        <a:lnSpc>
                          <a:spcPct val="107000"/>
                        </a:lnSpc>
                        <a:spcBef>
                          <a:spcPts val="0"/>
                        </a:spcBef>
                        <a:spcAft>
                          <a:spcPts val="0"/>
                        </a:spcAft>
                      </a:pPr>
                      <a:r>
                        <a:rPr lang="en-US" sz="700" dirty="0">
                          <a:solidFill>
                            <a:srgbClr val="000000"/>
                          </a:solidFill>
                          <a:effectLst/>
                        </a:rPr>
                        <a:t>Soft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Frequency Rate of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941032457"/>
                  </a:ext>
                </a:extLst>
              </a:tr>
              <a:tr h="137970">
                <a:tc>
                  <a:txBody>
                    <a:bodyPr/>
                    <a:lstStyle/>
                    <a:p>
                      <a:pPr marL="0" marR="0">
                        <a:lnSpc>
                          <a:spcPct val="107000"/>
                        </a:lnSpc>
                        <a:spcBef>
                          <a:spcPts val="0"/>
                        </a:spcBef>
                        <a:spcAft>
                          <a:spcPts val="0"/>
                        </a:spcAft>
                      </a:pPr>
                      <a:r>
                        <a:rPr lang="en-US" sz="700" dirty="0">
                          <a:solidFill>
                            <a:srgbClr val="000000"/>
                          </a:solidFill>
                          <a:effectLst/>
                        </a:rPr>
                        <a:t>1. Oral Communication Skills (or speaking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469519159"/>
                  </a:ext>
                </a:extLst>
              </a:tr>
              <a:tr h="137970">
                <a:tc>
                  <a:txBody>
                    <a:bodyPr/>
                    <a:lstStyle/>
                    <a:p>
                      <a:pPr marL="0" marR="0">
                        <a:lnSpc>
                          <a:spcPct val="107000"/>
                        </a:lnSpc>
                        <a:spcBef>
                          <a:spcPts val="0"/>
                        </a:spcBef>
                        <a:spcAft>
                          <a:spcPts val="0"/>
                        </a:spcAft>
                      </a:pPr>
                      <a:r>
                        <a:rPr lang="en-US" sz="700" dirty="0">
                          <a:solidFill>
                            <a:srgbClr val="000000"/>
                          </a:solidFill>
                          <a:effectLst/>
                        </a:rPr>
                        <a:t>2. Written Communication Skills (or writing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33</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748999080"/>
                  </a:ext>
                </a:extLst>
              </a:tr>
              <a:tr h="137970">
                <a:tc>
                  <a:txBody>
                    <a:bodyPr/>
                    <a:lstStyle/>
                    <a:p>
                      <a:pPr marL="0" marR="0">
                        <a:lnSpc>
                          <a:spcPct val="107000"/>
                        </a:lnSpc>
                        <a:spcBef>
                          <a:spcPts val="0"/>
                        </a:spcBef>
                        <a:spcAft>
                          <a:spcPts val="0"/>
                        </a:spcAft>
                      </a:pPr>
                      <a:r>
                        <a:rPr lang="en-US" sz="700" dirty="0">
                          <a:solidFill>
                            <a:srgbClr val="000000"/>
                          </a:solidFill>
                          <a:effectLst/>
                        </a:rPr>
                        <a:t>3. Non-Verbal Communication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21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673500273"/>
                  </a:ext>
                </a:extLst>
              </a:tr>
              <a:tr h="137970">
                <a:tc>
                  <a:txBody>
                    <a:bodyPr/>
                    <a:lstStyle/>
                    <a:p>
                      <a:pPr marL="0" marR="0">
                        <a:lnSpc>
                          <a:spcPct val="107000"/>
                        </a:lnSpc>
                        <a:spcBef>
                          <a:spcPts val="0"/>
                        </a:spcBef>
                        <a:spcAft>
                          <a:spcPts val="0"/>
                        </a:spcAft>
                      </a:pPr>
                      <a:r>
                        <a:rPr lang="en-US" sz="700" dirty="0">
                          <a:solidFill>
                            <a:srgbClr val="000000"/>
                          </a:solidFill>
                          <a:effectLst/>
                        </a:rPr>
                        <a:t>4. Resume Preparation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29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740522074"/>
                  </a:ext>
                </a:extLst>
              </a:tr>
              <a:tr h="137970">
                <a:tc>
                  <a:txBody>
                    <a:bodyPr/>
                    <a:lstStyle/>
                    <a:p>
                      <a:pPr marL="0" marR="0">
                        <a:lnSpc>
                          <a:spcPct val="107000"/>
                        </a:lnSpc>
                        <a:spcBef>
                          <a:spcPts val="0"/>
                        </a:spcBef>
                        <a:spcAft>
                          <a:spcPts val="0"/>
                        </a:spcAft>
                      </a:pPr>
                      <a:r>
                        <a:rPr lang="en-US" sz="700" dirty="0">
                          <a:solidFill>
                            <a:srgbClr val="000000"/>
                          </a:solidFill>
                          <a:effectLst/>
                        </a:rPr>
                        <a:t>5. Face-to-face Interview Techniques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083189060"/>
                  </a:ext>
                </a:extLst>
              </a:tr>
              <a:tr h="137970">
                <a:tc>
                  <a:txBody>
                    <a:bodyPr/>
                    <a:lstStyle/>
                    <a:p>
                      <a:pPr marL="0" marR="0">
                        <a:lnSpc>
                          <a:spcPct val="107000"/>
                        </a:lnSpc>
                        <a:spcBef>
                          <a:spcPts val="0"/>
                        </a:spcBef>
                        <a:spcAft>
                          <a:spcPts val="0"/>
                        </a:spcAft>
                      </a:pPr>
                      <a:r>
                        <a:rPr lang="en-US" sz="700" dirty="0">
                          <a:solidFill>
                            <a:srgbClr val="000000"/>
                          </a:solidFill>
                          <a:effectLst/>
                        </a:rPr>
                        <a:t>6. Career Planning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3697610593"/>
                  </a:ext>
                </a:extLst>
              </a:tr>
              <a:tr h="137970">
                <a:tc>
                  <a:txBody>
                    <a:bodyPr/>
                    <a:lstStyle/>
                    <a:p>
                      <a:pPr marL="0" marR="0">
                        <a:lnSpc>
                          <a:spcPct val="107000"/>
                        </a:lnSpc>
                        <a:spcBef>
                          <a:spcPts val="0"/>
                        </a:spcBef>
                        <a:spcAft>
                          <a:spcPts val="0"/>
                        </a:spcAft>
                      </a:pPr>
                      <a:r>
                        <a:rPr lang="en-US" sz="700" dirty="0">
                          <a:solidFill>
                            <a:srgbClr val="000000"/>
                          </a:solidFill>
                          <a:effectLst/>
                        </a:rPr>
                        <a:t>7. Questioning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33</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465693079"/>
                  </a:ext>
                </a:extLst>
              </a:tr>
              <a:tr h="137970">
                <a:tc>
                  <a:txBody>
                    <a:bodyPr/>
                    <a:lstStyle/>
                    <a:p>
                      <a:pPr marL="0" marR="0">
                        <a:lnSpc>
                          <a:spcPct val="107000"/>
                        </a:lnSpc>
                        <a:spcBef>
                          <a:spcPts val="0"/>
                        </a:spcBef>
                        <a:spcAft>
                          <a:spcPts val="0"/>
                        </a:spcAft>
                      </a:pPr>
                      <a:r>
                        <a:rPr lang="en-US" sz="700" dirty="0">
                          <a:solidFill>
                            <a:srgbClr val="000000"/>
                          </a:solidFill>
                          <a:effectLst/>
                        </a:rPr>
                        <a:t>8. Diplomacy Skills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29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623602087"/>
                  </a:ext>
                </a:extLst>
              </a:tr>
              <a:tr h="137970">
                <a:tc>
                  <a:txBody>
                    <a:bodyPr/>
                    <a:lstStyle/>
                    <a:p>
                      <a:pPr marL="0" marR="0">
                        <a:lnSpc>
                          <a:spcPct val="107000"/>
                        </a:lnSpc>
                        <a:spcBef>
                          <a:spcPts val="0"/>
                        </a:spcBef>
                        <a:spcAft>
                          <a:spcPts val="0"/>
                        </a:spcAft>
                      </a:pPr>
                      <a:r>
                        <a:rPr lang="en-US" sz="700" dirty="0">
                          <a:solidFill>
                            <a:srgbClr val="000000"/>
                          </a:solidFill>
                          <a:effectLst/>
                        </a:rPr>
                        <a:t>9. Personal Grooming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40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085331758"/>
                  </a:ext>
                </a:extLst>
              </a:tr>
              <a:tr h="137970">
                <a:tc>
                  <a:txBody>
                    <a:bodyPr/>
                    <a:lstStyle/>
                    <a:p>
                      <a:pPr marL="0" marR="0">
                        <a:lnSpc>
                          <a:spcPct val="107000"/>
                        </a:lnSpc>
                        <a:spcBef>
                          <a:spcPts val="0"/>
                        </a:spcBef>
                        <a:spcAft>
                          <a:spcPts val="0"/>
                        </a:spcAft>
                      </a:pPr>
                      <a:r>
                        <a:rPr lang="en-US" sz="700" dirty="0">
                          <a:solidFill>
                            <a:srgbClr val="000000"/>
                          </a:solidFill>
                          <a:effectLst/>
                        </a:rPr>
                        <a:t>10. Goal Setting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3176914059"/>
                  </a:ext>
                </a:extLst>
              </a:tr>
              <a:tr h="137970">
                <a:tc>
                  <a:txBody>
                    <a:bodyPr/>
                    <a:lstStyle/>
                    <a:p>
                      <a:pPr marL="0" marR="0">
                        <a:lnSpc>
                          <a:spcPct val="107000"/>
                        </a:lnSpc>
                        <a:spcBef>
                          <a:spcPts val="0"/>
                        </a:spcBef>
                        <a:spcAft>
                          <a:spcPts val="0"/>
                        </a:spcAft>
                      </a:pPr>
                      <a:r>
                        <a:rPr lang="en-US" sz="700" dirty="0">
                          <a:solidFill>
                            <a:srgbClr val="000000"/>
                          </a:solidFill>
                          <a:effectLst/>
                        </a:rPr>
                        <a:t>11. Decision Making</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696294870"/>
                  </a:ext>
                </a:extLst>
              </a:tr>
              <a:tr h="137970">
                <a:tc>
                  <a:txBody>
                    <a:bodyPr/>
                    <a:lstStyle/>
                    <a:p>
                      <a:pPr marL="0" marR="0">
                        <a:lnSpc>
                          <a:spcPct val="107000"/>
                        </a:lnSpc>
                        <a:spcBef>
                          <a:spcPts val="0"/>
                        </a:spcBef>
                        <a:spcAft>
                          <a:spcPts val="0"/>
                        </a:spcAft>
                      </a:pPr>
                      <a:r>
                        <a:rPr lang="en-US" sz="700" dirty="0">
                          <a:solidFill>
                            <a:srgbClr val="000000"/>
                          </a:solidFill>
                          <a:effectLst/>
                        </a:rPr>
                        <a:t>12. Understanding your own potential</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40</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977288958"/>
                  </a:ext>
                </a:extLst>
              </a:tr>
              <a:tr h="137970">
                <a:tc>
                  <a:txBody>
                    <a:bodyPr/>
                    <a:lstStyle/>
                    <a:p>
                      <a:pPr marL="0" marR="0">
                        <a:lnSpc>
                          <a:spcPct val="107000"/>
                        </a:lnSpc>
                        <a:spcBef>
                          <a:spcPts val="0"/>
                        </a:spcBef>
                        <a:spcAft>
                          <a:spcPts val="0"/>
                        </a:spcAft>
                      </a:pPr>
                      <a:r>
                        <a:rPr lang="en-US" sz="700" dirty="0">
                          <a:solidFill>
                            <a:srgbClr val="000000"/>
                          </a:solidFill>
                          <a:effectLst/>
                        </a:rPr>
                        <a:t>13. Knowledge of Legislations on Employment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589008006"/>
                  </a:ext>
                </a:extLst>
              </a:tr>
              <a:tr h="137970">
                <a:tc>
                  <a:txBody>
                    <a:bodyPr/>
                    <a:lstStyle/>
                    <a:p>
                      <a:pPr marL="0" marR="0">
                        <a:lnSpc>
                          <a:spcPct val="107000"/>
                        </a:lnSpc>
                        <a:spcBef>
                          <a:spcPts val="0"/>
                        </a:spcBef>
                        <a:spcAft>
                          <a:spcPts val="0"/>
                        </a:spcAft>
                      </a:pPr>
                      <a:r>
                        <a:rPr lang="en-US" sz="700" dirty="0">
                          <a:solidFill>
                            <a:srgbClr val="000000"/>
                          </a:solidFill>
                          <a:effectLst/>
                        </a:rPr>
                        <a:t>14. Developing Proper Behavior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32</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636813065"/>
                  </a:ext>
                </a:extLst>
              </a:tr>
              <a:tr h="137970">
                <a:tc>
                  <a:txBody>
                    <a:bodyPr/>
                    <a:lstStyle/>
                    <a:p>
                      <a:pPr marL="0" marR="0">
                        <a:lnSpc>
                          <a:spcPct val="107000"/>
                        </a:lnSpc>
                        <a:spcBef>
                          <a:spcPts val="0"/>
                        </a:spcBef>
                        <a:spcAft>
                          <a:spcPts val="0"/>
                        </a:spcAft>
                      </a:pPr>
                      <a:r>
                        <a:rPr lang="en-US" sz="700" dirty="0">
                          <a:solidFill>
                            <a:srgbClr val="000000"/>
                          </a:solidFill>
                          <a:effectLst/>
                        </a:rPr>
                        <a:t>15. Self Esteem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46</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767738382"/>
                  </a:ext>
                </a:extLst>
              </a:tr>
              <a:tr h="137970">
                <a:tc>
                  <a:txBody>
                    <a:bodyPr/>
                    <a:lstStyle/>
                    <a:p>
                      <a:pPr marL="0" marR="0">
                        <a:lnSpc>
                          <a:spcPct val="107000"/>
                        </a:lnSpc>
                        <a:spcBef>
                          <a:spcPts val="0"/>
                        </a:spcBef>
                        <a:spcAft>
                          <a:spcPts val="0"/>
                        </a:spcAft>
                      </a:pPr>
                      <a:r>
                        <a:rPr lang="en-US" sz="700" dirty="0">
                          <a:solidFill>
                            <a:srgbClr val="000000"/>
                          </a:solidFill>
                          <a:effectLst/>
                        </a:rPr>
                        <a:t>16. Learning to Optimize Productivity in Work</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48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063427645"/>
                  </a:ext>
                </a:extLst>
              </a:tr>
              <a:tr h="137970">
                <a:tc>
                  <a:txBody>
                    <a:bodyPr/>
                    <a:lstStyle/>
                    <a:p>
                      <a:pPr marL="0" marR="0">
                        <a:lnSpc>
                          <a:spcPct val="107000"/>
                        </a:lnSpc>
                        <a:spcBef>
                          <a:spcPts val="0"/>
                        </a:spcBef>
                        <a:spcAft>
                          <a:spcPts val="0"/>
                        </a:spcAft>
                      </a:pPr>
                      <a:r>
                        <a:rPr lang="en-US" sz="700" dirty="0">
                          <a:solidFill>
                            <a:srgbClr val="000000"/>
                          </a:solidFill>
                          <a:effectLst/>
                        </a:rPr>
                        <a:t>17. Work Ethic</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48</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1593325961"/>
                  </a:ext>
                </a:extLst>
              </a:tr>
              <a:tr h="137970">
                <a:tc>
                  <a:txBody>
                    <a:bodyPr/>
                    <a:lstStyle/>
                    <a:p>
                      <a:pPr marL="0" marR="0">
                        <a:lnSpc>
                          <a:spcPct val="107000"/>
                        </a:lnSpc>
                        <a:spcBef>
                          <a:spcPts val="0"/>
                        </a:spcBef>
                        <a:spcAft>
                          <a:spcPts val="0"/>
                        </a:spcAft>
                      </a:pPr>
                      <a:r>
                        <a:rPr lang="en-US" sz="700" dirty="0">
                          <a:solidFill>
                            <a:srgbClr val="000000"/>
                          </a:solidFill>
                          <a:effectLst/>
                        </a:rPr>
                        <a:t>18. Professional Enrichment Goals</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47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360955662"/>
                  </a:ext>
                </a:extLst>
              </a:tr>
              <a:tr h="137970">
                <a:tc>
                  <a:txBody>
                    <a:bodyPr/>
                    <a:lstStyle/>
                    <a:p>
                      <a:pPr marL="0" marR="0">
                        <a:lnSpc>
                          <a:spcPct val="107000"/>
                        </a:lnSpc>
                        <a:spcBef>
                          <a:spcPts val="0"/>
                        </a:spcBef>
                        <a:spcAft>
                          <a:spcPts val="0"/>
                        </a:spcAft>
                      </a:pPr>
                      <a:r>
                        <a:rPr lang="en-US" sz="700" dirty="0">
                          <a:solidFill>
                            <a:srgbClr val="000000"/>
                          </a:solidFill>
                          <a:effectLst/>
                        </a:rPr>
                        <a:t>19. Coping with visual impairment in the workplace.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078358641"/>
                  </a:ext>
                </a:extLst>
              </a:tr>
              <a:tr h="280824">
                <a:tc>
                  <a:txBody>
                    <a:bodyPr/>
                    <a:lstStyle/>
                    <a:p>
                      <a:pPr marL="0" marR="0">
                        <a:lnSpc>
                          <a:spcPct val="107000"/>
                        </a:lnSpc>
                        <a:spcBef>
                          <a:spcPts val="0"/>
                        </a:spcBef>
                        <a:spcAft>
                          <a:spcPts val="0"/>
                        </a:spcAft>
                      </a:pPr>
                      <a:r>
                        <a:rPr lang="en-US" sz="700" dirty="0">
                          <a:solidFill>
                            <a:srgbClr val="000000"/>
                          </a:solidFill>
                          <a:effectLst/>
                        </a:rPr>
                        <a:t>20. Coping with situation when jobs obtained are not commensurate with the qualifications</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34</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3637985567"/>
                  </a:ext>
                </a:extLst>
              </a:tr>
              <a:tr h="137970">
                <a:tc>
                  <a:txBody>
                    <a:bodyPr/>
                    <a:lstStyle/>
                    <a:p>
                      <a:pPr marL="0" marR="0">
                        <a:lnSpc>
                          <a:spcPct val="107000"/>
                        </a:lnSpc>
                        <a:spcBef>
                          <a:spcPts val="0"/>
                        </a:spcBef>
                        <a:spcAft>
                          <a:spcPts val="0"/>
                        </a:spcAft>
                      </a:pPr>
                      <a:r>
                        <a:rPr lang="en-US" sz="700" dirty="0">
                          <a:solidFill>
                            <a:srgbClr val="000000"/>
                          </a:solidFill>
                          <a:effectLst/>
                        </a:rPr>
                        <a:t>21. Learning to work together</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49</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008786358"/>
                  </a:ext>
                </a:extLst>
              </a:tr>
              <a:tr h="137970">
                <a:tc>
                  <a:txBody>
                    <a:bodyPr/>
                    <a:lstStyle/>
                    <a:p>
                      <a:pPr marL="0" marR="0">
                        <a:lnSpc>
                          <a:spcPct val="107000"/>
                        </a:lnSpc>
                        <a:spcBef>
                          <a:spcPts val="0"/>
                        </a:spcBef>
                        <a:spcAft>
                          <a:spcPts val="0"/>
                        </a:spcAft>
                      </a:pPr>
                      <a:r>
                        <a:rPr lang="en-US" sz="700" dirty="0">
                          <a:solidFill>
                            <a:srgbClr val="000000"/>
                          </a:solidFill>
                          <a:effectLst/>
                        </a:rPr>
                        <a:t>22. Coping with external criticism</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46</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759443753"/>
                  </a:ext>
                </a:extLst>
              </a:tr>
              <a:tr h="137970">
                <a:tc>
                  <a:txBody>
                    <a:bodyPr/>
                    <a:lstStyle/>
                    <a:p>
                      <a:pPr marL="0" marR="0">
                        <a:lnSpc>
                          <a:spcPct val="107000"/>
                        </a:lnSpc>
                        <a:spcBef>
                          <a:spcPts val="0"/>
                        </a:spcBef>
                        <a:spcAft>
                          <a:spcPts val="0"/>
                        </a:spcAft>
                      </a:pPr>
                      <a:r>
                        <a:rPr lang="en-US" sz="700" dirty="0">
                          <a:solidFill>
                            <a:srgbClr val="000000"/>
                          </a:solidFill>
                          <a:effectLst/>
                        </a:rPr>
                        <a:t>23. Peer group interaction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827259847"/>
                  </a:ext>
                </a:extLst>
              </a:tr>
              <a:tr h="137970">
                <a:tc>
                  <a:txBody>
                    <a:bodyPr/>
                    <a:lstStyle/>
                    <a:p>
                      <a:pPr marL="0" marR="0">
                        <a:lnSpc>
                          <a:spcPct val="107000"/>
                        </a:lnSpc>
                        <a:spcBef>
                          <a:spcPts val="0"/>
                        </a:spcBef>
                        <a:spcAft>
                          <a:spcPts val="0"/>
                        </a:spcAft>
                      </a:pPr>
                      <a:r>
                        <a:rPr lang="en-US" sz="700" dirty="0">
                          <a:solidFill>
                            <a:srgbClr val="000000"/>
                          </a:solidFill>
                          <a:effectLst/>
                        </a:rPr>
                        <a:t>24. Initiative to become unique</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35</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3189949580"/>
                  </a:ext>
                </a:extLst>
              </a:tr>
              <a:tr h="137970">
                <a:tc>
                  <a:txBody>
                    <a:bodyPr/>
                    <a:lstStyle/>
                    <a:p>
                      <a:pPr marL="0" marR="0">
                        <a:lnSpc>
                          <a:spcPct val="107000"/>
                        </a:lnSpc>
                        <a:spcBef>
                          <a:spcPts val="0"/>
                        </a:spcBef>
                        <a:spcAft>
                          <a:spcPts val="0"/>
                        </a:spcAft>
                      </a:pPr>
                      <a:r>
                        <a:rPr lang="en-US" sz="700" dirty="0">
                          <a:solidFill>
                            <a:srgbClr val="000000"/>
                          </a:solidFill>
                          <a:effectLst/>
                        </a:rPr>
                        <a:t>25. Coping with work environment</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37</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4094741913"/>
                  </a:ext>
                </a:extLst>
              </a:tr>
              <a:tr h="137970">
                <a:tc>
                  <a:txBody>
                    <a:bodyPr/>
                    <a:lstStyle/>
                    <a:p>
                      <a:pPr marL="0" marR="0">
                        <a:lnSpc>
                          <a:spcPct val="107000"/>
                        </a:lnSpc>
                        <a:spcBef>
                          <a:spcPts val="0"/>
                        </a:spcBef>
                        <a:spcAft>
                          <a:spcPts val="0"/>
                        </a:spcAft>
                      </a:pPr>
                      <a:r>
                        <a:rPr lang="en-US" sz="700" dirty="0">
                          <a:solidFill>
                            <a:srgbClr val="000000"/>
                          </a:solidFill>
                          <a:effectLst/>
                        </a:rPr>
                        <a:t>26. Dealing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solidFill>
                            <a:srgbClr val="000000"/>
                          </a:solidFill>
                          <a:effectLst/>
                        </a:rPr>
                        <a:t>41</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2011829712"/>
                  </a:ext>
                </a:extLst>
              </a:tr>
              <a:tr h="137970">
                <a:tc>
                  <a:txBody>
                    <a:bodyPr/>
                    <a:lstStyle/>
                    <a:p>
                      <a:pPr marL="0" marR="0">
                        <a:lnSpc>
                          <a:spcPct val="107000"/>
                        </a:lnSpc>
                        <a:spcBef>
                          <a:spcPts val="0"/>
                        </a:spcBef>
                        <a:spcAft>
                          <a:spcPts val="0"/>
                        </a:spcAft>
                      </a:pPr>
                      <a:r>
                        <a:rPr lang="en-US" sz="700" dirty="0">
                          <a:solidFill>
                            <a:srgbClr val="000000"/>
                          </a:solidFill>
                          <a:effectLst/>
                        </a:rPr>
                        <a:t>27. Coping with challenges in mobility and transportation</a:t>
                      </a:r>
                      <a:endParaRPr lang="id-ID" sz="80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tc>
                  <a:txBody>
                    <a:bodyPr/>
                    <a:lstStyle/>
                    <a:p>
                      <a:pPr marL="0" marR="0" algn="ctr">
                        <a:lnSpc>
                          <a:spcPct val="107000"/>
                        </a:lnSpc>
                        <a:spcBef>
                          <a:spcPts val="0"/>
                        </a:spcBef>
                        <a:spcAft>
                          <a:spcPts val="0"/>
                        </a:spcAft>
                      </a:pPr>
                      <a:r>
                        <a:rPr lang="en-US" sz="700" dirty="0">
                          <a:effectLst/>
                        </a:rPr>
                        <a:t>38</a:t>
                      </a:r>
                      <a:endParaRPr lang="id-ID" sz="800" dirty="0">
                        <a:effectLst/>
                        <a:latin typeface="Aptos" panose="020B0004020202020204" pitchFamily="34" charset="0"/>
                        <a:ea typeface="Aptos" panose="020B0004020202020204" pitchFamily="34" charset="0"/>
                        <a:cs typeface="Times New Roman" panose="02020603050405020304" pitchFamily="18" charset="0"/>
                      </a:endParaRPr>
                    </a:p>
                  </a:txBody>
                  <a:tcPr marL="45689" marR="45689" marT="0" marB="0"/>
                </a:tc>
                <a:extLst>
                  <a:ext uri="{0D108BD9-81ED-4DB2-BD59-A6C34878D82A}">
                    <a16:rowId xmlns:a16="http://schemas.microsoft.com/office/drawing/2014/main" val="510353296"/>
                  </a:ext>
                </a:extLst>
              </a:tr>
            </a:tbl>
          </a:graphicData>
        </a:graphic>
      </p:graphicFrame>
      <p:sp>
        <p:nvSpPr>
          <p:cNvPr id="2" name="Rectangle 1">
            <a:extLst>
              <a:ext uri="{FF2B5EF4-FFF2-40B4-BE49-F238E27FC236}">
                <a16:creationId xmlns:a16="http://schemas.microsoft.com/office/drawing/2014/main" id="{FF551E97-DBFD-64A2-FF79-4B44E2CAA27B}"/>
              </a:ext>
            </a:extLst>
          </p:cNvPr>
          <p:cNvSpPr/>
          <p:nvPr/>
        </p:nvSpPr>
        <p:spPr>
          <a:xfrm>
            <a:off x="7266039" y="511277"/>
            <a:ext cx="1327831" cy="34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078779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a:extLst>
            <a:ext uri="{FF2B5EF4-FFF2-40B4-BE49-F238E27FC236}">
              <a16:creationId xmlns:a16="http://schemas.microsoft.com/office/drawing/2014/main" id="{C06AB5C1-4BC1-160F-E303-537A2297344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165EA0-B0AB-1AD3-65BA-409C8DE06C0B}"/>
              </a:ext>
            </a:extLst>
          </p:cNvPr>
          <p:cNvSpPr>
            <a:spLocks noGrp="1"/>
          </p:cNvSpPr>
          <p:nvPr>
            <p:ph type="sldNum" sz="quarter" idx="12"/>
          </p:nvPr>
        </p:nvSpPr>
        <p:spPr/>
        <p:txBody>
          <a:bodyPr/>
          <a:lstStyle/>
          <a:p>
            <a:fld id="{9848125F-0770-E640-BECC-7D4454C589D2}" type="slidenum">
              <a:rPr lang="en-US" smtClean="0"/>
              <a:t>46</a:t>
            </a:fld>
            <a:endParaRPr lang="en-US" dirty="0"/>
          </a:p>
        </p:txBody>
      </p:sp>
      <p:sp>
        <p:nvSpPr>
          <p:cNvPr id="4" name="Google Shape;425;p47">
            <a:extLst>
              <a:ext uri="{FF2B5EF4-FFF2-40B4-BE49-F238E27FC236}">
                <a16:creationId xmlns:a16="http://schemas.microsoft.com/office/drawing/2014/main" id="{063BAB1E-A9F2-B784-448F-4C0B5403B76F}"/>
              </a:ext>
            </a:extLst>
          </p:cNvPr>
          <p:cNvSpPr txBox="1"/>
          <p:nvPr/>
        </p:nvSpPr>
        <p:spPr>
          <a:xfrm>
            <a:off x="-1276351" y="2889444"/>
            <a:ext cx="8463731" cy="1069493"/>
          </a:xfrm>
          <a:prstGeom prst="rect">
            <a:avLst/>
          </a:prstGeom>
          <a:noFill/>
          <a:ln>
            <a:noFill/>
          </a:ln>
        </p:spPr>
        <p:txBody>
          <a:bodyPr spcFirstLastPara="1" wrap="square" lIns="91425" tIns="91425" rIns="91425" bIns="91425" anchor="t" anchorCtr="0">
            <a:spAutoFit/>
          </a:bodyPr>
          <a:lstStyle/>
          <a:p>
            <a:pPr marL="1731645">
              <a:lnSpc>
                <a:spcPts val="2310"/>
              </a:lnSpc>
            </a:pPr>
            <a:r>
              <a:rPr lang="en-US" sz="2800" b="1" dirty="0">
                <a:latin typeface="Georgia" panose="02040502050405020303" pitchFamily="18" charset="0"/>
                <a:ea typeface="Georgia" panose="02040502050405020303" pitchFamily="18" charset="0"/>
                <a:cs typeface="Georgia" panose="02040502050405020303" pitchFamily="18" charset="0"/>
              </a:rPr>
              <a:t>Analysis</a:t>
            </a:r>
            <a:r>
              <a:rPr lang="en-US" sz="2800" b="1" spc="8" dirty="0">
                <a:latin typeface="Georgia" panose="02040502050405020303" pitchFamily="18" charset="0"/>
                <a:ea typeface="Georgia" panose="02040502050405020303" pitchFamily="18" charset="0"/>
                <a:cs typeface="Georgia" panose="02040502050405020303" pitchFamily="18" charset="0"/>
              </a:rPr>
              <a:t> </a:t>
            </a:r>
            <a:r>
              <a:rPr lang="en-US" sz="2800" b="1" dirty="0">
                <a:latin typeface="Georgia" panose="02040502050405020303" pitchFamily="18" charset="0"/>
                <a:ea typeface="Georgia" panose="02040502050405020303" pitchFamily="18" charset="0"/>
                <a:cs typeface="Georgia" panose="02040502050405020303" pitchFamily="18" charset="0"/>
              </a:rPr>
              <a:t>of</a:t>
            </a:r>
            <a:r>
              <a:rPr lang="en-US" sz="2800" b="1" spc="8" dirty="0">
                <a:latin typeface="Georgia" panose="02040502050405020303" pitchFamily="18" charset="0"/>
                <a:ea typeface="Georgia" panose="02040502050405020303" pitchFamily="18" charset="0"/>
                <a:cs typeface="Georgia" panose="02040502050405020303" pitchFamily="18" charset="0"/>
              </a:rPr>
              <a:t> </a:t>
            </a:r>
            <a:r>
              <a:rPr lang="en-US" sz="2800" b="1" dirty="0">
                <a:latin typeface="Georgia" panose="02040502050405020303" pitchFamily="18" charset="0"/>
                <a:ea typeface="Georgia" panose="02040502050405020303" pitchFamily="18" charset="0"/>
                <a:cs typeface="Georgia" panose="02040502050405020303" pitchFamily="18" charset="0"/>
              </a:rPr>
              <a:t>the</a:t>
            </a:r>
            <a:r>
              <a:rPr lang="en-US" sz="2800" b="1" spc="8" dirty="0">
                <a:latin typeface="Georgia" panose="02040502050405020303" pitchFamily="18" charset="0"/>
                <a:ea typeface="Georgia" panose="02040502050405020303" pitchFamily="18" charset="0"/>
                <a:cs typeface="Georgia" panose="02040502050405020303" pitchFamily="18" charset="0"/>
              </a:rPr>
              <a:t> </a:t>
            </a:r>
            <a:r>
              <a:rPr lang="en-US" sz="2800" b="1" dirty="0">
                <a:latin typeface="Georgia" panose="02040502050405020303" pitchFamily="18" charset="0"/>
                <a:ea typeface="Georgia" panose="02040502050405020303" pitchFamily="18" charset="0"/>
                <a:cs typeface="Georgia" panose="02040502050405020303" pitchFamily="18" charset="0"/>
              </a:rPr>
              <a:t>Responses</a:t>
            </a:r>
            <a:r>
              <a:rPr lang="en-US" sz="2800" b="1" spc="8" dirty="0">
                <a:latin typeface="Georgia" panose="02040502050405020303" pitchFamily="18" charset="0"/>
                <a:ea typeface="Georgia" panose="02040502050405020303" pitchFamily="18" charset="0"/>
                <a:cs typeface="Georgia" panose="02040502050405020303" pitchFamily="18" charset="0"/>
              </a:rPr>
              <a:t> </a:t>
            </a:r>
            <a:r>
              <a:rPr lang="en-US" sz="2800" b="1" spc="-19" dirty="0">
                <a:latin typeface="Georgia" panose="02040502050405020303" pitchFamily="18" charset="0"/>
                <a:ea typeface="Georgia" panose="02040502050405020303" pitchFamily="18" charset="0"/>
                <a:cs typeface="Georgia" panose="02040502050405020303" pitchFamily="18" charset="0"/>
              </a:rPr>
              <a:t>of</a:t>
            </a:r>
            <a:r>
              <a:rPr lang="en-ID" sz="2800" b="1" spc="-19" dirty="0">
                <a:latin typeface="Georgia" panose="02040502050405020303" pitchFamily="18" charset="0"/>
                <a:ea typeface="Georgia" panose="02040502050405020303" pitchFamily="18" charset="0"/>
                <a:cs typeface="Georgia" panose="02040502050405020303" pitchFamily="18" charset="0"/>
              </a:rPr>
              <a:t>  </a:t>
            </a:r>
            <a:r>
              <a:rPr lang="en-US" sz="2800" b="1" dirty="0">
                <a:latin typeface="Georgia" panose="02040502050405020303" pitchFamily="18" charset="0"/>
                <a:ea typeface="Trebuchet MS" panose="020B0703020202090204" pitchFamily="34" charset="0"/>
                <a:cs typeface="Trebuchet MS" panose="020B0703020202090204" pitchFamily="34" charset="0"/>
              </a:rPr>
              <a:t>Stakeholders</a:t>
            </a:r>
            <a:r>
              <a:rPr lang="en-US" sz="2800" b="1" spc="-71" dirty="0">
                <a:latin typeface="Georgia" panose="02040502050405020303" pitchFamily="18" charset="0"/>
                <a:ea typeface="Trebuchet MS" panose="020B0703020202090204" pitchFamily="34" charset="0"/>
                <a:cs typeface="Trebuchet MS" panose="020B0703020202090204" pitchFamily="34" charset="0"/>
              </a:rPr>
              <a:t> </a:t>
            </a:r>
            <a:r>
              <a:rPr lang="en-US" sz="2800" b="1" dirty="0">
                <a:latin typeface="Georgia" panose="02040502050405020303" pitchFamily="18" charset="0"/>
                <a:ea typeface="Trebuchet MS" panose="020B0703020202090204" pitchFamily="34" charset="0"/>
                <a:cs typeface="Trebuchet MS" panose="020B0703020202090204" pitchFamily="34" charset="0"/>
              </a:rPr>
              <a:t>in</a:t>
            </a:r>
            <a:r>
              <a:rPr lang="en-US" sz="2800" b="1" spc="-71" dirty="0">
                <a:latin typeface="Georgia" panose="02040502050405020303" pitchFamily="18" charset="0"/>
                <a:ea typeface="Trebuchet MS" panose="020B0703020202090204" pitchFamily="34" charset="0"/>
                <a:cs typeface="Trebuchet MS" panose="020B0703020202090204" pitchFamily="34" charset="0"/>
              </a:rPr>
              <a:t> </a:t>
            </a:r>
            <a:r>
              <a:rPr lang="en-US" sz="2800" b="1" dirty="0">
                <a:latin typeface="Georgia" panose="02040502050405020303" pitchFamily="18" charset="0"/>
                <a:ea typeface="Trebuchet MS" panose="020B0703020202090204" pitchFamily="34" charset="0"/>
                <a:cs typeface="Trebuchet MS" panose="020B0703020202090204" pitchFamily="34" charset="0"/>
              </a:rPr>
              <a:t>the </a:t>
            </a:r>
            <a:r>
              <a:rPr lang="en-US" sz="2800" b="1" spc="-41" dirty="0">
                <a:latin typeface="Georgia" panose="02040502050405020303" pitchFamily="18" charset="0"/>
                <a:ea typeface="Trebuchet MS" panose="020B0703020202090204" pitchFamily="34" charset="0"/>
                <a:cs typeface="Trebuchet MS" panose="020B0703020202090204" pitchFamily="34" charset="0"/>
              </a:rPr>
              <a:t>Employment</a:t>
            </a:r>
            <a:r>
              <a:rPr lang="en-US" sz="2800" b="1" spc="-71" dirty="0">
                <a:latin typeface="Georgia" panose="02040502050405020303" pitchFamily="18" charset="0"/>
                <a:ea typeface="Trebuchet MS" panose="020B0703020202090204" pitchFamily="34" charset="0"/>
                <a:cs typeface="Trebuchet MS" panose="020B0703020202090204" pitchFamily="34" charset="0"/>
              </a:rPr>
              <a:t> </a:t>
            </a:r>
            <a:r>
              <a:rPr lang="en-US" sz="2800" b="1" spc="-8" dirty="0">
                <a:latin typeface="Georgia" panose="02040502050405020303" pitchFamily="18" charset="0"/>
                <a:ea typeface="Trebuchet MS" panose="020B0703020202090204" pitchFamily="34" charset="0"/>
                <a:cs typeface="Trebuchet MS" panose="020B0703020202090204" pitchFamily="34" charset="0"/>
              </a:rPr>
              <a:t>Sector</a:t>
            </a:r>
            <a:endParaRPr lang="en-ID" sz="2800" b="1"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5" name="Rectangle 4">
            <a:extLst>
              <a:ext uri="{FF2B5EF4-FFF2-40B4-BE49-F238E27FC236}">
                <a16:creationId xmlns:a16="http://schemas.microsoft.com/office/drawing/2014/main" id="{D596A1B3-7E9B-DEE0-122F-F1390015CD3C}"/>
              </a:ext>
            </a:extLst>
          </p:cNvPr>
          <p:cNvSpPr/>
          <p:nvPr/>
        </p:nvSpPr>
        <p:spPr>
          <a:xfrm>
            <a:off x="4025900" y="5454650"/>
            <a:ext cx="1104900" cy="3048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Rectangle 2">
            <a:extLst>
              <a:ext uri="{FF2B5EF4-FFF2-40B4-BE49-F238E27FC236}">
                <a16:creationId xmlns:a16="http://schemas.microsoft.com/office/drawing/2014/main" id="{ECCA9318-9B51-1B12-40B3-A8E67E4D14E1}"/>
              </a:ext>
            </a:extLst>
          </p:cNvPr>
          <p:cNvSpPr/>
          <p:nvPr/>
        </p:nvSpPr>
        <p:spPr>
          <a:xfrm>
            <a:off x="4025900" y="6105832"/>
            <a:ext cx="1293352" cy="365125"/>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7144359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31DED-1E2E-7583-F143-AE4A41E610F1}"/>
              </a:ext>
            </a:extLst>
          </p:cNvPr>
          <p:cNvSpPr>
            <a:spLocks noGrp="1"/>
          </p:cNvSpPr>
          <p:nvPr>
            <p:ph type="title"/>
          </p:nvPr>
        </p:nvSpPr>
        <p:spPr>
          <a:xfrm>
            <a:off x="285463" y="2324532"/>
            <a:ext cx="2064266" cy="2031956"/>
          </a:xfrm>
          <a:prstGeom prst="ellipse">
            <a:avLst/>
          </a:prstGeom>
          <a:solidFill>
            <a:srgbClr val="262626"/>
          </a:solidFill>
          <a:ln w="174625" cmpd="thinThick">
            <a:solidFill>
              <a:srgbClr val="262626"/>
            </a:solidFill>
          </a:ln>
        </p:spPr>
        <p:txBody>
          <a:bodyPr anchor="ctr">
            <a:normAutofit/>
          </a:bodyPr>
          <a:lstStyle/>
          <a:p>
            <a:pPr algn="ctr"/>
            <a:r>
              <a:rPr lang="en-US" sz="1500" b="1" dirty="0">
                <a:solidFill>
                  <a:srgbClr val="FFFFFF"/>
                </a:solidFill>
              </a:rPr>
              <a:t>NGO/DPO/CSO &amp; </a:t>
            </a:r>
            <a:br>
              <a:rPr lang="en-US" sz="1500" b="1" dirty="0">
                <a:solidFill>
                  <a:srgbClr val="FFFFFF"/>
                </a:solidFill>
              </a:rPr>
            </a:br>
            <a:r>
              <a:rPr lang="en-US" sz="1500" b="1" dirty="0">
                <a:solidFill>
                  <a:srgbClr val="FFFFFF"/>
                </a:solidFill>
              </a:rPr>
              <a:t>The Roles of Government Bodies</a:t>
            </a:r>
          </a:p>
        </p:txBody>
      </p:sp>
      <p:sp>
        <p:nvSpPr>
          <p:cNvPr id="3" name="Slide Number Placeholder 2">
            <a:extLst>
              <a:ext uri="{FF2B5EF4-FFF2-40B4-BE49-F238E27FC236}">
                <a16:creationId xmlns:a16="http://schemas.microsoft.com/office/drawing/2014/main" id="{224BB604-1AF7-0A80-49FD-DCAF2B671FCC}"/>
              </a:ext>
            </a:extLst>
          </p:cNvPr>
          <p:cNvSpPr>
            <a:spLocks noGrp="1"/>
          </p:cNvSpPr>
          <p:nvPr>
            <p:ph type="sldNum" sz="quarter" idx="12"/>
          </p:nvPr>
        </p:nvSpPr>
        <p:spPr>
          <a:xfrm>
            <a:off x="8482693" y="5624513"/>
            <a:ext cx="420007" cy="273844"/>
          </a:xfrm>
        </p:spPr>
        <p:txBody>
          <a:bodyPr>
            <a:normAutofit lnSpcReduction="10000"/>
          </a:bodyPr>
          <a:lstStyle/>
          <a:p>
            <a:pPr>
              <a:spcAft>
                <a:spcPts val="450"/>
              </a:spcAft>
            </a:pPr>
            <a:fld id="{9848125F-0770-E640-BECC-7D4454C589D2}" type="slidenum">
              <a:rPr lang="en-US">
                <a:solidFill>
                  <a:srgbClr val="898989"/>
                </a:solidFill>
              </a:rPr>
              <a:pPr>
                <a:spcAft>
                  <a:spcPts val="450"/>
                </a:spcAft>
              </a:pPr>
              <a:t>47</a:t>
            </a:fld>
            <a:endParaRPr lang="en-US" dirty="0">
              <a:solidFill>
                <a:srgbClr val="898989"/>
              </a:solidFill>
            </a:endParaRPr>
          </a:p>
        </p:txBody>
      </p:sp>
      <p:sp>
        <p:nvSpPr>
          <p:cNvPr id="8" name="Rectangle 7">
            <a:extLst>
              <a:ext uri="{FF2B5EF4-FFF2-40B4-BE49-F238E27FC236}">
                <a16:creationId xmlns:a16="http://schemas.microsoft.com/office/drawing/2014/main" id="{3A05A15A-56D8-A179-8C08-BBF9413E1AB2}"/>
              </a:ext>
            </a:extLst>
          </p:cNvPr>
          <p:cNvSpPr/>
          <p:nvPr/>
        </p:nvSpPr>
        <p:spPr>
          <a:xfrm>
            <a:off x="7416801" y="1289050"/>
            <a:ext cx="1098550" cy="228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FF980E73-3224-2886-76C3-40DE76514EEE}"/>
              </a:ext>
            </a:extLst>
          </p:cNvPr>
          <p:cNvGraphicFramePr/>
          <p:nvPr>
            <p:extLst>
              <p:ext uri="{D42A27DB-BD31-4B8C-83A1-F6EECF244321}">
                <p14:modId xmlns:p14="http://schemas.microsoft.com/office/powerpoint/2010/main" val="3030330088"/>
              </p:ext>
            </p:extLst>
          </p:nvPr>
        </p:nvGraphicFramePr>
        <p:xfrm>
          <a:off x="2283938" y="1289050"/>
          <a:ext cx="6813551" cy="4262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66C32314-D00A-0EF1-C4D7-5DC227DE17B2}"/>
              </a:ext>
            </a:extLst>
          </p:cNvPr>
          <p:cNvSpPr/>
          <p:nvPr/>
        </p:nvSpPr>
        <p:spPr>
          <a:xfrm>
            <a:off x="7416801" y="570271"/>
            <a:ext cx="1215922" cy="389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7872471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66471-09D0-95E2-DDCE-A93CAC6777C1}"/>
              </a:ext>
            </a:extLst>
          </p:cNvPr>
          <p:cNvSpPr>
            <a:spLocks noGrp="1"/>
          </p:cNvSpPr>
          <p:nvPr>
            <p:ph type="title"/>
          </p:nvPr>
        </p:nvSpPr>
        <p:spPr>
          <a:xfrm>
            <a:off x="266700" y="918852"/>
            <a:ext cx="7493000" cy="691356"/>
          </a:xfrm>
        </p:spPr>
        <p:txBody>
          <a:bodyPr>
            <a:normAutofit fontScale="90000"/>
          </a:bodyPr>
          <a:lstStyle/>
          <a:p>
            <a:r>
              <a:rPr lang="en-US" altLang="en-US" sz="2700" b="1" dirty="0">
                <a:solidFill>
                  <a:srgbClr val="0070C0"/>
                </a:solidFill>
                <a:latin typeface="+mn-lt"/>
                <a:ea typeface="Trebuchet MS" panose="020B0703020202090204" pitchFamily="34" charset="0"/>
                <a:cs typeface="Trebuchet MS" panose="020B0703020202090204" pitchFamily="34" charset="0"/>
              </a:rPr>
              <a:t>Internal Contribution to The </a:t>
            </a:r>
            <a:r>
              <a:rPr lang="en-US" sz="2700" b="1" dirty="0">
                <a:solidFill>
                  <a:srgbClr val="0070C0"/>
                </a:solidFill>
                <a:latin typeface="+mn-lt"/>
              </a:rPr>
              <a:t>Success of Persons with Visual Impairment in the Employment Sector  </a:t>
            </a:r>
            <a:br>
              <a:rPr lang="en-US" sz="2025" dirty="0"/>
            </a:br>
            <a:br>
              <a:rPr lang="en-US" altLang="en-US" b="1" dirty="0">
                <a:latin typeface="Arial" panose="020B0604020202020204" pitchFamily="34" charset="0"/>
                <a:ea typeface="Trebuchet MS" panose="020B0703020202090204" pitchFamily="34" charset="0"/>
                <a:cs typeface="Trebuchet MS" panose="020B0703020202090204" pitchFamily="34" charset="0"/>
              </a:rPr>
            </a:br>
            <a:endParaRPr lang="en-US" dirty="0"/>
          </a:p>
        </p:txBody>
      </p:sp>
      <p:sp>
        <p:nvSpPr>
          <p:cNvPr id="3" name="Slide Number Placeholder 2">
            <a:extLst>
              <a:ext uri="{FF2B5EF4-FFF2-40B4-BE49-F238E27FC236}">
                <a16:creationId xmlns:a16="http://schemas.microsoft.com/office/drawing/2014/main" id="{1A66B2DD-360A-A443-E2DF-6E11DE154C15}"/>
              </a:ext>
            </a:extLst>
          </p:cNvPr>
          <p:cNvSpPr>
            <a:spLocks noGrp="1"/>
          </p:cNvSpPr>
          <p:nvPr>
            <p:ph type="sldNum" sz="quarter" idx="12"/>
          </p:nvPr>
        </p:nvSpPr>
        <p:spPr/>
        <p:txBody>
          <a:bodyPr/>
          <a:lstStyle/>
          <a:p>
            <a:fld id="{9848125F-0770-E640-BECC-7D4454C589D2}" type="slidenum">
              <a:rPr lang="en-US" smtClean="0"/>
              <a:t>48</a:t>
            </a:fld>
            <a:endParaRPr lang="en-US" dirty="0"/>
          </a:p>
        </p:txBody>
      </p:sp>
      <p:graphicFrame>
        <p:nvGraphicFramePr>
          <p:cNvPr id="4" name="Diagram 3">
            <a:extLst>
              <a:ext uri="{FF2B5EF4-FFF2-40B4-BE49-F238E27FC236}">
                <a16:creationId xmlns:a16="http://schemas.microsoft.com/office/drawing/2014/main" id="{2D73957D-550D-09DE-CE11-B01D0099CEA9}"/>
              </a:ext>
            </a:extLst>
          </p:cNvPr>
          <p:cNvGraphicFramePr/>
          <p:nvPr>
            <p:extLst>
              <p:ext uri="{D42A27DB-BD31-4B8C-83A1-F6EECF244321}">
                <p14:modId xmlns:p14="http://schemas.microsoft.com/office/powerpoint/2010/main" val="1449253260"/>
              </p:ext>
            </p:extLst>
          </p:nvPr>
        </p:nvGraphicFramePr>
        <p:xfrm>
          <a:off x="945945" y="1517650"/>
          <a:ext cx="6813755" cy="37724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037257E7-E0D8-EE75-D736-9C5E143F5FB1}"/>
              </a:ext>
            </a:extLst>
          </p:cNvPr>
          <p:cNvSpPr/>
          <p:nvPr/>
        </p:nvSpPr>
        <p:spPr>
          <a:xfrm>
            <a:off x="7264401" y="123348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498FB6AE-7095-1B2B-4749-D00FC86A8739}"/>
              </a:ext>
            </a:extLst>
          </p:cNvPr>
          <p:cNvSpPr/>
          <p:nvPr/>
        </p:nvSpPr>
        <p:spPr>
          <a:xfrm>
            <a:off x="7462684" y="570271"/>
            <a:ext cx="1052666"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5243262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86F46-981B-72A7-D72B-ED87D66B70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263312-5091-70BE-DF13-C7CA96F9AE9D}"/>
              </a:ext>
            </a:extLst>
          </p:cNvPr>
          <p:cNvSpPr>
            <a:spLocks noGrp="1"/>
          </p:cNvSpPr>
          <p:nvPr>
            <p:ph type="title"/>
          </p:nvPr>
        </p:nvSpPr>
        <p:spPr>
          <a:xfrm>
            <a:off x="190500" y="684763"/>
            <a:ext cx="8248650" cy="691356"/>
          </a:xfrm>
        </p:spPr>
        <p:txBody>
          <a:bodyPr>
            <a:noAutofit/>
          </a:bodyPr>
          <a:lstStyle/>
          <a:p>
            <a:r>
              <a:rPr lang="en-US" altLang="en-US" sz="1800" b="1" dirty="0">
                <a:solidFill>
                  <a:srgbClr val="0070C0"/>
                </a:solidFill>
                <a:latin typeface="+mn-lt"/>
                <a:ea typeface="Trebuchet MS" panose="020B0703020202090204" pitchFamily="34" charset="0"/>
                <a:cs typeface="Trebuchet MS" panose="020B0703020202090204" pitchFamily="34" charset="0"/>
              </a:rPr>
              <a:t>Contribution of Employers to The </a:t>
            </a:r>
            <a:r>
              <a:rPr lang="en-US" sz="1800" b="1" dirty="0">
                <a:solidFill>
                  <a:srgbClr val="0070C0"/>
                </a:solidFill>
                <a:latin typeface="+mn-lt"/>
              </a:rPr>
              <a:t>Success of Persons with Visual Impairment in </a:t>
            </a:r>
            <a:br>
              <a:rPr lang="en-US" sz="1800" b="1" dirty="0">
                <a:solidFill>
                  <a:srgbClr val="0070C0"/>
                </a:solidFill>
                <a:latin typeface="+mn-lt"/>
              </a:rPr>
            </a:br>
            <a:r>
              <a:rPr lang="en-US" sz="1800" b="1" dirty="0">
                <a:solidFill>
                  <a:srgbClr val="0070C0"/>
                </a:solidFill>
                <a:latin typeface="+mn-lt"/>
              </a:rPr>
              <a:t>the Employment Sector  (External Factors)</a:t>
            </a:r>
            <a:br>
              <a:rPr lang="en-US" sz="1800" dirty="0">
                <a:latin typeface="+mn-lt"/>
              </a:rPr>
            </a:br>
            <a:br>
              <a:rPr lang="en-US" altLang="en-US" sz="1800" b="1" dirty="0">
                <a:latin typeface="+mn-lt"/>
                <a:ea typeface="Trebuchet MS" panose="020B0703020202090204" pitchFamily="34" charset="0"/>
                <a:cs typeface="Trebuchet MS" panose="020B0703020202090204" pitchFamily="34" charset="0"/>
              </a:rPr>
            </a:br>
            <a:endParaRPr lang="en-US" sz="1800" dirty="0">
              <a:latin typeface="+mn-lt"/>
            </a:endParaRPr>
          </a:p>
        </p:txBody>
      </p:sp>
      <p:sp>
        <p:nvSpPr>
          <p:cNvPr id="3" name="Slide Number Placeholder 2">
            <a:extLst>
              <a:ext uri="{FF2B5EF4-FFF2-40B4-BE49-F238E27FC236}">
                <a16:creationId xmlns:a16="http://schemas.microsoft.com/office/drawing/2014/main" id="{D3981BDD-0BCE-07C6-469B-87A3BD9CD7D5}"/>
              </a:ext>
            </a:extLst>
          </p:cNvPr>
          <p:cNvSpPr>
            <a:spLocks noGrp="1"/>
          </p:cNvSpPr>
          <p:nvPr>
            <p:ph type="sldNum" sz="quarter" idx="12"/>
          </p:nvPr>
        </p:nvSpPr>
        <p:spPr/>
        <p:txBody>
          <a:bodyPr/>
          <a:lstStyle/>
          <a:p>
            <a:fld id="{9848125F-0770-E640-BECC-7D4454C589D2}" type="slidenum">
              <a:rPr lang="en-US" smtClean="0"/>
              <a:t>49</a:t>
            </a:fld>
            <a:endParaRPr lang="en-US" dirty="0"/>
          </a:p>
        </p:txBody>
      </p:sp>
      <p:graphicFrame>
        <p:nvGraphicFramePr>
          <p:cNvPr id="7" name="Diagram 6">
            <a:extLst>
              <a:ext uri="{FF2B5EF4-FFF2-40B4-BE49-F238E27FC236}">
                <a16:creationId xmlns:a16="http://schemas.microsoft.com/office/drawing/2014/main" id="{ADB34342-81D9-65B2-D9AB-4ED600744E99}"/>
              </a:ext>
            </a:extLst>
          </p:cNvPr>
          <p:cNvGraphicFramePr/>
          <p:nvPr>
            <p:extLst>
              <p:ext uri="{D42A27DB-BD31-4B8C-83A1-F6EECF244321}">
                <p14:modId xmlns:p14="http://schemas.microsoft.com/office/powerpoint/2010/main" val="1195429276"/>
              </p:ext>
            </p:extLst>
          </p:nvPr>
        </p:nvGraphicFramePr>
        <p:xfrm>
          <a:off x="1607820" y="1976463"/>
          <a:ext cx="5067300" cy="348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A99D60C3-2BBE-5ACA-0047-88A14DECA9D2}"/>
              </a:ext>
            </a:extLst>
          </p:cNvPr>
          <p:cNvSpPr/>
          <p:nvPr/>
        </p:nvSpPr>
        <p:spPr>
          <a:xfrm>
            <a:off x="7389762" y="1285108"/>
            <a:ext cx="1250950" cy="284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7ED6940D-1A0E-A14A-A1C9-88F7239426B6}"/>
              </a:ext>
            </a:extLst>
          </p:cNvPr>
          <p:cNvSpPr/>
          <p:nvPr/>
        </p:nvSpPr>
        <p:spPr>
          <a:xfrm>
            <a:off x="7389762" y="491613"/>
            <a:ext cx="1125588" cy="3863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075870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EFC953-D7C4-43F1-94D7-748B9B731EF6}"/>
              </a:ext>
            </a:extLst>
          </p:cNvPr>
          <p:cNvSpPr>
            <a:spLocks noGrp="1"/>
          </p:cNvSpPr>
          <p:nvPr>
            <p:ph type="sldNum" sz="quarter" idx="12"/>
          </p:nvPr>
        </p:nvSpPr>
        <p:spPr/>
        <p:txBody>
          <a:bodyPr/>
          <a:lstStyle/>
          <a:p>
            <a:fld id="{9848125F-0770-E640-BECC-7D4454C589D2}" type="slidenum">
              <a:rPr lang="en-US" smtClean="0"/>
              <a:t>5</a:t>
            </a:fld>
            <a:endParaRPr lang="en-US" dirty="0"/>
          </a:p>
        </p:txBody>
      </p:sp>
      <p:sp>
        <p:nvSpPr>
          <p:cNvPr id="4" name="Google Shape;425;p47">
            <a:extLst>
              <a:ext uri="{FF2B5EF4-FFF2-40B4-BE49-F238E27FC236}">
                <a16:creationId xmlns:a16="http://schemas.microsoft.com/office/drawing/2014/main" id="{39131F02-A484-42A6-B342-81EA38168FD0}"/>
              </a:ext>
            </a:extLst>
          </p:cNvPr>
          <p:cNvSpPr txBox="1"/>
          <p:nvPr/>
        </p:nvSpPr>
        <p:spPr>
          <a:xfrm>
            <a:off x="819600" y="2874901"/>
            <a:ext cx="6800400" cy="646300"/>
          </a:xfrm>
          <a:prstGeom prst="rect">
            <a:avLst/>
          </a:prstGeom>
          <a:noFill/>
          <a:ln>
            <a:noFill/>
          </a:ln>
        </p:spPr>
        <p:txBody>
          <a:bodyPr spcFirstLastPara="1" wrap="square" lIns="91425" tIns="91425" rIns="91425" bIns="91425" anchor="t" anchorCtr="0">
            <a:spAutoFit/>
          </a:bodyPr>
          <a:lstStyle/>
          <a:p>
            <a:r>
              <a:rPr lang="en-US" sz="3000" b="1" dirty="0">
                <a:latin typeface="Montserrat" pitchFamily="2" charset="77"/>
              </a:rPr>
              <a:t>RESEARCH SETTING</a:t>
            </a:r>
          </a:p>
        </p:txBody>
      </p:sp>
      <p:sp>
        <p:nvSpPr>
          <p:cNvPr id="3" name="Rectangle 2">
            <a:extLst>
              <a:ext uri="{FF2B5EF4-FFF2-40B4-BE49-F238E27FC236}">
                <a16:creationId xmlns:a16="http://schemas.microsoft.com/office/drawing/2014/main" id="{CBF5CC26-F175-2506-5503-28EA60260CA2}"/>
              </a:ext>
            </a:extLst>
          </p:cNvPr>
          <p:cNvSpPr/>
          <p:nvPr/>
        </p:nvSpPr>
        <p:spPr>
          <a:xfrm>
            <a:off x="4000500" y="5403850"/>
            <a:ext cx="1193800" cy="3429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8637260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Google Shape;256;p39">
            <a:extLst>
              <a:ext uri="{FF2B5EF4-FFF2-40B4-BE49-F238E27FC236}">
                <a16:creationId xmlns:a16="http://schemas.microsoft.com/office/drawing/2014/main" id="{82C1679B-9711-784F-3B39-523D44006EC7}"/>
              </a:ext>
            </a:extLst>
          </p:cNvPr>
          <p:cNvSpPr txBox="1"/>
          <p:nvPr/>
        </p:nvSpPr>
        <p:spPr>
          <a:xfrm>
            <a:off x="363180" y="169107"/>
            <a:ext cx="7313356" cy="994172"/>
          </a:xfrm>
          <a:prstGeom prst="rect">
            <a:avLst/>
          </a:prstGeom>
        </p:spPr>
        <p:txBody>
          <a:bodyPr spcFirstLastPara="1" vert="horz" lIns="68580" tIns="34290" rIns="68580" bIns="34290" rtlCol="0" anchor="ctr" anchorCtr="0">
            <a:normAutofit lnSpcReduction="10000"/>
          </a:bodyPr>
          <a:lstStyle>
            <a:defPPr>
              <a:defRPr lang="en-US"/>
            </a:defPPr>
            <a:lvl1pPr>
              <a:lnSpc>
                <a:spcPct val="90000"/>
              </a:lnSpc>
              <a:buClr>
                <a:srgbClr val="A3A6A9"/>
              </a:buClr>
              <a:buSzPts val="1800"/>
              <a:defRPr sz="2400" b="1">
                <a:solidFill>
                  <a:srgbClr val="354F87"/>
                </a:solidFill>
              </a:defRPr>
            </a:lvl1pPr>
          </a:lstStyle>
          <a:p>
            <a:pPr>
              <a:spcBef>
                <a:spcPct val="0"/>
              </a:spcBef>
              <a:spcAft>
                <a:spcPts val="450"/>
              </a:spcAft>
            </a:pPr>
            <a:r>
              <a:rPr lang="en-US" sz="3075" dirty="0">
                <a:solidFill>
                  <a:srgbClr val="0070C0"/>
                </a:solidFill>
                <a:latin typeface="+mj-lt"/>
                <a:ea typeface="+mj-ea"/>
                <a:cs typeface="+mj-cs"/>
                <a:sym typeface="Arial"/>
              </a:rPr>
              <a:t>Causes of Unemployed Persons </a:t>
            </a:r>
          </a:p>
          <a:p>
            <a:pPr>
              <a:spcBef>
                <a:spcPct val="0"/>
              </a:spcBef>
              <a:spcAft>
                <a:spcPts val="450"/>
              </a:spcAft>
            </a:pPr>
            <a:r>
              <a:rPr lang="en-US" sz="3075" dirty="0">
                <a:solidFill>
                  <a:srgbClr val="0070C0"/>
                </a:solidFill>
                <a:latin typeface="+mj-lt"/>
                <a:ea typeface="+mj-ea"/>
                <a:cs typeface="+mj-cs"/>
                <a:sym typeface="Arial"/>
              </a:rPr>
              <a:t>with Visual Impairment Unsuccess to Get Jobs</a:t>
            </a:r>
          </a:p>
        </p:txBody>
      </p:sp>
      <p:sp>
        <p:nvSpPr>
          <p:cNvPr id="3" name="Slide Number Placeholder 2">
            <a:extLst>
              <a:ext uri="{FF2B5EF4-FFF2-40B4-BE49-F238E27FC236}">
                <a16:creationId xmlns:a16="http://schemas.microsoft.com/office/drawing/2014/main" id="{1A21F698-78FF-2B9D-0DB9-ECA0EFDC2243}"/>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50</a:t>
            </a:fld>
            <a:endParaRPr lang="en-US" dirty="0"/>
          </a:p>
        </p:txBody>
      </p:sp>
      <p:sp>
        <p:nvSpPr>
          <p:cNvPr id="7" name="Rectangle 6">
            <a:extLst>
              <a:ext uri="{FF2B5EF4-FFF2-40B4-BE49-F238E27FC236}">
                <a16:creationId xmlns:a16="http://schemas.microsoft.com/office/drawing/2014/main" id="{2B86F9F5-78F8-1FB5-00B9-1EA8AFD84C9F}"/>
              </a:ext>
            </a:extLst>
          </p:cNvPr>
          <p:cNvSpPr/>
          <p:nvPr/>
        </p:nvSpPr>
        <p:spPr>
          <a:xfrm>
            <a:off x="7442200" y="1298971"/>
            <a:ext cx="1073150" cy="2313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6" name="Diagram 5">
            <a:extLst>
              <a:ext uri="{FF2B5EF4-FFF2-40B4-BE49-F238E27FC236}">
                <a16:creationId xmlns:a16="http://schemas.microsoft.com/office/drawing/2014/main" id="{45CBBA23-79C0-FB15-094F-58E0703988CC}"/>
              </a:ext>
            </a:extLst>
          </p:cNvPr>
          <p:cNvGraphicFramePr/>
          <p:nvPr>
            <p:extLst>
              <p:ext uri="{D42A27DB-BD31-4B8C-83A1-F6EECF244321}">
                <p14:modId xmlns:p14="http://schemas.microsoft.com/office/powerpoint/2010/main" val="4191434281"/>
              </p:ext>
            </p:extLst>
          </p:nvPr>
        </p:nvGraphicFramePr>
        <p:xfrm>
          <a:off x="1801556" y="1530351"/>
          <a:ext cx="5543141" cy="3483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4A3FE488-CB09-E544-9DFC-63A4A0D9901F}"/>
              </a:ext>
            </a:extLst>
          </p:cNvPr>
          <p:cNvSpPr/>
          <p:nvPr/>
        </p:nvSpPr>
        <p:spPr>
          <a:xfrm>
            <a:off x="7344697" y="580103"/>
            <a:ext cx="1170653" cy="379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7655953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EFC953-D7C4-43F1-94D7-748B9B731EF6}"/>
              </a:ext>
            </a:extLst>
          </p:cNvPr>
          <p:cNvSpPr>
            <a:spLocks noGrp="1"/>
          </p:cNvSpPr>
          <p:nvPr>
            <p:ph type="sldNum" sz="quarter" idx="12"/>
          </p:nvPr>
        </p:nvSpPr>
        <p:spPr/>
        <p:txBody>
          <a:bodyPr/>
          <a:lstStyle/>
          <a:p>
            <a:fld id="{9848125F-0770-E640-BECC-7D4454C589D2}" type="slidenum">
              <a:rPr lang="en-US" smtClean="0"/>
              <a:t>51</a:t>
            </a:fld>
            <a:endParaRPr lang="en-US" dirty="0"/>
          </a:p>
        </p:txBody>
      </p:sp>
      <p:sp>
        <p:nvSpPr>
          <p:cNvPr id="5" name="Google Shape;425;p47">
            <a:extLst>
              <a:ext uri="{FF2B5EF4-FFF2-40B4-BE49-F238E27FC236}">
                <a16:creationId xmlns:a16="http://schemas.microsoft.com/office/drawing/2014/main" id="{A5E45F73-F135-4757-9F81-87D7B5510DE8}"/>
              </a:ext>
            </a:extLst>
          </p:cNvPr>
          <p:cNvSpPr txBox="1"/>
          <p:nvPr/>
        </p:nvSpPr>
        <p:spPr>
          <a:xfrm>
            <a:off x="819600" y="2874901"/>
            <a:ext cx="6775820" cy="646300"/>
          </a:xfrm>
          <a:prstGeom prst="rect">
            <a:avLst/>
          </a:prstGeom>
          <a:noFill/>
          <a:ln>
            <a:noFill/>
          </a:ln>
        </p:spPr>
        <p:txBody>
          <a:bodyPr spcFirstLastPara="1" wrap="square" lIns="91425" tIns="91425" rIns="91425" bIns="91425" anchor="t" anchorCtr="0">
            <a:spAutoFit/>
          </a:bodyPr>
          <a:lstStyle/>
          <a:p>
            <a:r>
              <a:rPr lang="en-US" sz="3000" b="1" dirty="0">
                <a:latin typeface="Montserrat" pitchFamily="2" charset="77"/>
              </a:rPr>
              <a:t>Summary &amp; Recommendation</a:t>
            </a:r>
          </a:p>
        </p:txBody>
      </p:sp>
      <p:sp>
        <p:nvSpPr>
          <p:cNvPr id="3" name="Rectangle 2">
            <a:extLst>
              <a:ext uri="{FF2B5EF4-FFF2-40B4-BE49-F238E27FC236}">
                <a16:creationId xmlns:a16="http://schemas.microsoft.com/office/drawing/2014/main" id="{065F7B38-BBED-3AE8-1BDA-D2CCB2654A1B}"/>
              </a:ext>
            </a:extLst>
          </p:cNvPr>
          <p:cNvSpPr/>
          <p:nvPr/>
        </p:nvSpPr>
        <p:spPr>
          <a:xfrm>
            <a:off x="3949701" y="5480050"/>
            <a:ext cx="1346200" cy="2921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E67BBE4D-7AF8-9AA9-8A79-12CFDFACA447}"/>
              </a:ext>
            </a:extLst>
          </p:cNvPr>
          <p:cNvSpPr/>
          <p:nvPr/>
        </p:nvSpPr>
        <p:spPr>
          <a:xfrm>
            <a:off x="3949701" y="6125497"/>
            <a:ext cx="1346200" cy="29210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333622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766A1-1244-12A8-BBEF-3955CF1B5D4C}"/>
              </a:ext>
            </a:extLst>
          </p:cNvPr>
          <p:cNvSpPr>
            <a:spLocks noGrp="1"/>
          </p:cNvSpPr>
          <p:nvPr>
            <p:ph type="title"/>
          </p:nvPr>
        </p:nvSpPr>
        <p:spPr>
          <a:xfrm>
            <a:off x="253999" y="577140"/>
            <a:ext cx="7449821" cy="500856"/>
          </a:xfrm>
        </p:spPr>
        <p:txBody>
          <a:bodyPr>
            <a:normAutofit fontScale="90000"/>
          </a:bodyPr>
          <a:lstStyle/>
          <a:p>
            <a:r>
              <a:rPr lang="en-US" sz="2700" b="1" dirty="0">
                <a:solidFill>
                  <a:srgbClr val="0070C0"/>
                </a:solidFill>
                <a:latin typeface="+mn-lt"/>
                <a:sym typeface="Arial"/>
              </a:rPr>
              <a:t>The Opinion of Parents to Make Success of Persons with Visual Impairment to Get Jobs  </a:t>
            </a:r>
            <a:br>
              <a:rPr lang="en-US" sz="2700" dirty="0">
                <a:solidFill>
                  <a:srgbClr val="0070C0"/>
                </a:solidFill>
                <a:latin typeface="+mn-lt"/>
                <a:sym typeface="Arial"/>
              </a:rPr>
            </a:br>
            <a:r>
              <a:rPr lang="en-US" b="1" dirty="0">
                <a:solidFill>
                  <a:srgbClr val="0070C0"/>
                </a:solidFill>
              </a:rPr>
              <a:t> </a:t>
            </a:r>
          </a:p>
        </p:txBody>
      </p:sp>
      <p:sp>
        <p:nvSpPr>
          <p:cNvPr id="3" name="Slide Number Placeholder 2">
            <a:extLst>
              <a:ext uri="{FF2B5EF4-FFF2-40B4-BE49-F238E27FC236}">
                <a16:creationId xmlns:a16="http://schemas.microsoft.com/office/drawing/2014/main" id="{076E6C4F-F544-38E2-C2BA-4DF22546C428}"/>
              </a:ext>
            </a:extLst>
          </p:cNvPr>
          <p:cNvSpPr>
            <a:spLocks noGrp="1"/>
          </p:cNvSpPr>
          <p:nvPr>
            <p:ph type="sldNum" sz="quarter" idx="12"/>
          </p:nvPr>
        </p:nvSpPr>
        <p:spPr/>
        <p:txBody>
          <a:bodyPr/>
          <a:lstStyle/>
          <a:p>
            <a:fld id="{9848125F-0770-E640-BECC-7D4454C589D2}" type="slidenum">
              <a:rPr lang="en-US" smtClean="0"/>
              <a:t>52</a:t>
            </a:fld>
            <a:endParaRPr lang="en-US" dirty="0"/>
          </a:p>
        </p:txBody>
      </p:sp>
      <p:graphicFrame>
        <p:nvGraphicFramePr>
          <p:cNvPr id="7" name="Diagram 6">
            <a:extLst>
              <a:ext uri="{FF2B5EF4-FFF2-40B4-BE49-F238E27FC236}">
                <a16:creationId xmlns:a16="http://schemas.microsoft.com/office/drawing/2014/main" id="{477440BA-D869-71FA-6212-78B24B01F617}"/>
              </a:ext>
            </a:extLst>
          </p:cNvPr>
          <p:cNvGraphicFramePr/>
          <p:nvPr>
            <p:extLst>
              <p:ext uri="{D42A27DB-BD31-4B8C-83A1-F6EECF244321}">
                <p14:modId xmlns:p14="http://schemas.microsoft.com/office/powerpoint/2010/main" val="1730889320"/>
              </p:ext>
            </p:extLst>
          </p:nvPr>
        </p:nvGraphicFramePr>
        <p:xfrm>
          <a:off x="1009650" y="1458996"/>
          <a:ext cx="71247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ectangle 11">
            <a:extLst>
              <a:ext uri="{FF2B5EF4-FFF2-40B4-BE49-F238E27FC236}">
                <a16:creationId xmlns:a16="http://schemas.microsoft.com/office/drawing/2014/main" id="{655C4D5A-368A-4E18-FCD5-191727701E69}"/>
              </a:ext>
            </a:extLst>
          </p:cNvPr>
          <p:cNvSpPr/>
          <p:nvPr/>
        </p:nvSpPr>
        <p:spPr>
          <a:xfrm>
            <a:off x="7340601" y="1203722"/>
            <a:ext cx="1269999" cy="3266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E073EE9D-3748-3520-7F83-662C0EC4443B}"/>
              </a:ext>
            </a:extLst>
          </p:cNvPr>
          <p:cNvSpPr/>
          <p:nvPr/>
        </p:nvSpPr>
        <p:spPr>
          <a:xfrm>
            <a:off x="7340601" y="521110"/>
            <a:ext cx="1269999" cy="4031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2443568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A99DDDC9-4CA6-A406-9A9C-A1F916D50350}"/>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2D22DC4C-7EF1-AC41-CDE1-3361F309933F}"/>
              </a:ext>
            </a:extLst>
          </p:cNvPr>
          <p:cNvSpPr txBox="1"/>
          <p:nvPr/>
        </p:nvSpPr>
        <p:spPr>
          <a:xfrm>
            <a:off x="628650" y="2612573"/>
            <a:ext cx="3184072" cy="1654773"/>
          </a:xfrm>
          <a:prstGeom prst="rect">
            <a:avLst/>
          </a:prstGeom>
        </p:spPr>
        <p:txBody>
          <a:bodyPr spcFirstLastPara="1" vert="horz" lIns="68580" tIns="34290" rIns="68580" bIns="34290" rtlCol="0" anchor="ctr" anchorCtr="0">
            <a:normAutofit/>
          </a:bodyPr>
          <a:lstStyle/>
          <a:p>
            <a:pPr>
              <a:lnSpc>
                <a:spcPct val="90000"/>
              </a:lnSpc>
              <a:spcBef>
                <a:spcPct val="0"/>
              </a:spcBef>
              <a:spcAft>
                <a:spcPts val="450"/>
              </a:spcAft>
              <a:buClr>
                <a:srgbClr val="A3A6A9"/>
              </a:buClr>
              <a:buSzPts val="1800"/>
            </a:pPr>
            <a:r>
              <a:rPr lang="en-US" sz="3300" b="1" dirty="0">
                <a:latin typeface="+mj-lt"/>
                <a:ea typeface="+mj-ea"/>
                <a:cs typeface="+mj-cs"/>
                <a:sym typeface="Arial"/>
              </a:rPr>
              <a:t>Employment Sector</a:t>
            </a:r>
            <a:endParaRPr lang="en-US" sz="3300"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960A1FA1-EE8A-13A4-E92F-F3AC0AC12BA8}"/>
              </a:ext>
            </a:extLst>
          </p:cNvPr>
          <p:cNvSpPr>
            <a:spLocks noGrp="1"/>
          </p:cNvSpPr>
          <p:nvPr>
            <p:ph type="sldNum" sz="quarter" idx="12"/>
          </p:nvPr>
        </p:nvSpPr>
        <p:spPr>
          <a:xfrm>
            <a:off x="6493213" y="5624513"/>
            <a:ext cx="2022137" cy="273844"/>
          </a:xfrm>
        </p:spPr>
        <p:txBody>
          <a:bodyPr vert="horz" lIns="68580" tIns="34290" rIns="68580" bIns="34290" rtlCol="0" anchor="ctr">
            <a:normAutofit/>
          </a:bodyPr>
          <a:lstStyle/>
          <a:p>
            <a:pPr>
              <a:spcAft>
                <a:spcPts val="450"/>
              </a:spcAft>
            </a:pPr>
            <a:fld id="{9848125F-0770-E640-BECC-7D4454C589D2}" type="slidenum">
              <a:rPr lang="en-US">
                <a:solidFill>
                  <a:srgbClr val="FFFFFF"/>
                </a:solidFill>
              </a:rPr>
              <a:pPr>
                <a:spcAft>
                  <a:spcPts val="450"/>
                </a:spcAft>
              </a:pPr>
              <a:t>53</a:t>
            </a:fld>
            <a:endParaRPr lang="en-US" dirty="0">
              <a:solidFill>
                <a:srgbClr val="FFFFFF"/>
              </a:solidFill>
            </a:endParaRPr>
          </a:p>
        </p:txBody>
      </p:sp>
      <p:sp>
        <p:nvSpPr>
          <p:cNvPr id="3" name="Content Placeholder 2">
            <a:extLst>
              <a:ext uri="{FF2B5EF4-FFF2-40B4-BE49-F238E27FC236}">
                <a16:creationId xmlns:a16="http://schemas.microsoft.com/office/drawing/2014/main" id="{C8C3A064-01AF-946E-0E01-03D8CDECE455}"/>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aphicFrame>
        <p:nvGraphicFramePr>
          <p:cNvPr id="6" name="Table 5">
            <a:extLst>
              <a:ext uri="{FF2B5EF4-FFF2-40B4-BE49-F238E27FC236}">
                <a16:creationId xmlns:a16="http://schemas.microsoft.com/office/drawing/2014/main" id="{798AC6DE-0E8B-913A-6CA2-00A1D2FF70FF}"/>
              </a:ext>
            </a:extLst>
          </p:cNvPr>
          <p:cNvGraphicFramePr>
            <a:graphicFrameLocks noGrp="1"/>
          </p:cNvGraphicFramePr>
          <p:nvPr>
            <p:extLst>
              <p:ext uri="{D42A27DB-BD31-4B8C-83A1-F6EECF244321}">
                <p14:modId xmlns:p14="http://schemas.microsoft.com/office/powerpoint/2010/main" val="3960833632"/>
              </p:ext>
            </p:extLst>
          </p:nvPr>
        </p:nvGraphicFramePr>
        <p:xfrm>
          <a:off x="3964478" y="1862060"/>
          <a:ext cx="4497522" cy="3211149"/>
        </p:xfrm>
        <a:graphic>
          <a:graphicData uri="http://schemas.openxmlformats.org/drawingml/2006/table">
            <a:tbl>
              <a:tblPr firstRow="1" firstCol="1" lastRow="1" lastCol="1" bandRow="1" bandCol="1">
                <a:tableStyleId>{72833802-FEF1-4C79-8D5D-14CF1EAF98D9}</a:tableStyleId>
              </a:tblPr>
              <a:tblGrid>
                <a:gridCol w="3052460">
                  <a:extLst>
                    <a:ext uri="{9D8B030D-6E8A-4147-A177-3AD203B41FA5}">
                      <a16:colId xmlns:a16="http://schemas.microsoft.com/office/drawing/2014/main" val="3669072350"/>
                    </a:ext>
                  </a:extLst>
                </a:gridCol>
                <a:gridCol w="1445062">
                  <a:extLst>
                    <a:ext uri="{9D8B030D-6E8A-4147-A177-3AD203B41FA5}">
                      <a16:colId xmlns:a16="http://schemas.microsoft.com/office/drawing/2014/main" val="2191601045"/>
                    </a:ext>
                  </a:extLst>
                </a:gridCol>
              </a:tblGrid>
              <a:tr h="292087">
                <a:tc>
                  <a:txBody>
                    <a:bodyPr/>
                    <a:lstStyle/>
                    <a:p>
                      <a:pPr marL="265176" algn="l" fontAlgn="t">
                        <a:lnSpc>
                          <a:spcPts val="1325"/>
                        </a:lnSpc>
                        <a:spcBef>
                          <a:spcPts val="105"/>
                        </a:spcBef>
                        <a:tabLst>
                          <a:tab pos="778510" algn="l"/>
                        </a:tabLst>
                      </a:pPr>
                      <a:endParaRPr lang="en-US" sz="1400" b="1" u="none" strike="noStrike" spc="-25" dirty="0">
                        <a:solidFill>
                          <a:srgbClr val="FFFFFF"/>
                        </a:solidFill>
                        <a:effectLst/>
                      </a:endParaRPr>
                    </a:p>
                    <a:p>
                      <a:pPr marL="265176" algn="l" fontAlgn="t">
                        <a:lnSpc>
                          <a:spcPts val="1325"/>
                        </a:lnSpc>
                        <a:spcBef>
                          <a:spcPts val="105"/>
                        </a:spcBef>
                        <a:tabLst>
                          <a:tab pos="778510" algn="l"/>
                        </a:tabLst>
                      </a:pPr>
                      <a:r>
                        <a:rPr lang="en-US" sz="1400" b="1" u="none" strike="noStrike" spc="-25" dirty="0">
                          <a:solidFill>
                            <a:srgbClr val="FFFFFF"/>
                          </a:solidFill>
                          <a:effectLst/>
                        </a:rPr>
                        <a:t>No.</a:t>
                      </a:r>
                      <a:r>
                        <a:rPr lang="en-US" sz="1400" b="1" u="none" strike="noStrike" dirty="0">
                          <a:solidFill>
                            <a:srgbClr val="FFFFFF"/>
                          </a:solidFill>
                          <a:effectLst/>
                        </a:rPr>
                        <a:t>	</a:t>
                      </a:r>
                      <a:r>
                        <a:rPr lang="en-US" sz="1400" b="1" u="none" strike="noStrike" spc="-10" dirty="0">
                          <a:solidFill>
                            <a:srgbClr val="FFFFFF"/>
                          </a:solidFill>
                          <a:effectLst/>
                        </a:rPr>
                        <a:t>Sector</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325"/>
                        </a:lnSpc>
                        <a:spcBef>
                          <a:spcPts val="105"/>
                        </a:spcBef>
                      </a:pPr>
                      <a:endParaRPr lang="en-US" sz="1400" b="1" u="none" strike="noStrike" spc="-10" dirty="0">
                        <a:solidFill>
                          <a:srgbClr val="FFFFFF"/>
                        </a:solidFill>
                        <a:effectLst/>
                      </a:endParaRPr>
                    </a:p>
                    <a:p>
                      <a:pPr marR="320040" algn="r" fontAlgn="t">
                        <a:lnSpc>
                          <a:spcPts val="1325"/>
                        </a:lnSpc>
                        <a:spcBef>
                          <a:spcPts val="105"/>
                        </a:spcBef>
                      </a:pPr>
                      <a:r>
                        <a:rPr lang="en-US" sz="1400" b="1" u="none" strike="noStrike" spc="-10" dirty="0">
                          <a:solidFill>
                            <a:srgbClr val="FFFFFF"/>
                          </a:solidFill>
                          <a:effectLst/>
                        </a:rPr>
                        <a:t>Total</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1095529196"/>
                  </a:ext>
                </a:extLst>
              </a:tr>
              <a:tr h="283331">
                <a:tc>
                  <a:txBody>
                    <a:bodyPr/>
                    <a:lstStyle/>
                    <a:p>
                      <a:pPr marL="265176" algn="l" fontAlgn="t">
                        <a:lnSpc>
                          <a:spcPts val="1265"/>
                        </a:lnSpc>
                        <a:spcBef>
                          <a:spcPts val="115"/>
                        </a:spcBef>
                        <a:tabLst>
                          <a:tab pos="778510" algn="l"/>
                        </a:tabLst>
                      </a:pPr>
                      <a:r>
                        <a:rPr lang="en-US" sz="1400" b="0" u="none" strike="noStrike" spc="-50" dirty="0">
                          <a:solidFill>
                            <a:srgbClr val="2B2929"/>
                          </a:solidFill>
                          <a:effectLst/>
                        </a:rPr>
                        <a:t>1</a:t>
                      </a:r>
                      <a:r>
                        <a:rPr lang="en-US" sz="1400" b="0" u="none" strike="noStrike" dirty="0">
                          <a:solidFill>
                            <a:srgbClr val="2B2929"/>
                          </a:solidFill>
                          <a:effectLst/>
                        </a:rPr>
                        <a:t>	</a:t>
                      </a:r>
                      <a:r>
                        <a:rPr lang="en-US" sz="1400" b="0" u="none" strike="noStrike" spc="-25" dirty="0">
                          <a:solidFill>
                            <a:srgbClr val="2B2929"/>
                          </a:solidFill>
                          <a:effectLst/>
                        </a:rPr>
                        <a:t>IT</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65"/>
                        </a:lnSpc>
                        <a:spcBef>
                          <a:spcPts val="115"/>
                        </a:spcBef>
                      </a:pPr>
                      <a:r>
                        <a:rPr lang="en-US" sz="1400" b="0" i="0" u="none" strike="noStrike" dirty="0">
                          <a:effectLst/>
                          <a:latin typeface="Arial" panose="020B0604020202020204" pitchFamily="34" charset="0"/>
                        </a:rPr>
                        <a:t>11</a:t>
                      </a:r>
                    </a:p>
                  </a:txBody>
                  <a:tcPr marL="11576" marR="11576" marT="11576" marB="0"/>
                </a:tc>
                <a:extLst>
                  <a:ext uri="{0D108BD9-81ED-4DB2-BD59-A6C34878D82A}">
                    <a16:rowId xmlns:a16="http://schemas.microsoft.com/office/drawing/2014/main" val="3513594708"/>
                  </a:ext>
                </a:extLst>
              </a:tr>
              <a:tr h="283331">
                <a:tc>
                  <a:txBody>
                    <a:bodyPr/>
                    <a:lstStyle/>
                    <a:p>
                      <a:pPr marL="722376" indent="-457200" algn="l" fontAlgn="t">
                        <a:lnSpc>
                          <a:spcPts val="1265"/>
                        </a:lnSpc>
                        <a:spcBef>
                          <a:spcPts val="80"/>
                        </a:spcBef>
                        <a:buAutoNum type="arabicPlain" startAt="2"/>
                        <a:tabLst>
                          <a:tab pos="778510" algn="l"/>
                        </a:tabLst>
                      </a:pPr>
                      <a:r>
                        <a:rPr lang="en-US" sz="1400" b="0" u="none" strike="noStrike" spc="-10" dirty="0">
                          <a:solidFill>
                            <a:srgbClr val="2B2929"/>
                          </a:solidFill>
                          <a:effectLst/>
                        </a:rPr>
                        <a:t>Finance</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65"/>
                        </a:lnSpc>
                        <a:spcBef>
                          <a:spcPts val="80"/>
                        </a:spcBef>
                      </a:pPr>
                      <a:r>
                        <a:rPr lang="en-US" sz="1400" b="0" u="none" strike="noStrike" spc="-50" dirty="0">
                          <a:solidFill>
                            <a:srgbClr val="2B2929"/>
                          </a:solidFill>
                          <a:effectLst/>
                        </a:rPr>
                        <a:t>5</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1372057240"/>
                  </a:ext>
                </a:extLst>
              </a:tr>
              <a:tr h="283331">
                <a:tc>
                  <a:txBody>
                    <a:bodyPr/>
                    <a:lstStyle/>
                    <a:p>
                      <a:pPr marL="722376" indent="-457200" algn="l" fontAlgn="t">
                        <a:lnSpc>
                          <a:spcPts val="1270"/>
                        </a:lnSpc>
                        <a:spcBef>
                          <a:spcPts val="80"/>
                        </a:spcBef>
                        <a:buAutoNum type="arabicPlain" startAt="3"/>
                        <a:tabLst>
                          <a:tab pos="778510" algn="l"/>
                        </a:tabLst>
                      </a:pPr>
                      <a:r>
                        <a:rPr lang="en-US" sz="1400" b="0" u="none" strike="noStrike" spc="-10" dirty="0">
                          <a:solidFill>
                            <a:srgbClr val="2B2929"/>
                          </a:solidFill>
                          <a:effectLst/>
                        </a:rPr>
                        <a:t>Administration</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70"/>
                        </a:lnSpc>
                        <a:spcBef>
                          <a:spcPts val="80"/>
                        </a:spcBef>
                      </a:pPr>
                      <a:r>
                        <a:rPr lang="en-US" sz="1400" b="0" u="none" strike="noStrike" spc="-25" dirty="0">
                          <a:solidFill>
                            <a:srgbClr val="2B2929"/>
                          </a:solidFill>
                          <a:effectLst/>
                        </a:rPr>
                        <a:t>23</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3537705987"/>
                  </a:ext>
                </a:extLst>
              </a:tr>
              <a:tr h="283331">
                <a:tc>
                  <a:txBody>
                    <a:bodyPr/>
                    <a:lstStyle/>
                    <a:p>
                      <a:pPr marL="722376" indent="-457200" algn="l" fontAlgn="t">
                        <a:lnSpc>
                          <a:spcPts val="1275"/>
                        </a:lnSpc>
                        <a:spcBef>
                          <a:spcPts val="75"/>
                        </a:spcBef>
                        <a:buAutoNum type="arabicPlain" startAt="4"/>
                        <a:tabLst>
                          <a:tab pos="778510" algn="l"/>
                        </a:tabLst>
                      </a:pPr>
                      <a:r>
                        <a:rPr lang="en-US" sz="1400" b="0" u="none" strike="noStrike" spc="-10" dirty="0">
                          <a:solidFill>
                            <a:srgbClr val="2B2929"/>
                          </a:solidFill>
                          <a:effectLst/>
                        </a:rPr>
                        <a:t>Massage</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75"/>
                        </a:lnSpc>
                        <a:spcBef>
                          <a:spcPts val="75"/>
                        </a:spcBef>
                      </a:pPr>
                      <a:r>
                        <a:rPr lang="en-US" sz="1400" b="0" u="none" strike="noStrike" spc="-25" dirty="0">
                          <a:solidFill>
                            <a:srgbClr val="2B2929"/>
                          </a:solidFill>
                          <a:effectLst/>
                        </a:rPr>
                        <a:t>21</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1618329812"/>
                  </a:ext>
                </a:extLst>
              </a:tr>
              <a:tr h="283331">
                <a:tc>
                  <a:txBody>
                    <a:bodyPr/>
                    <a:lstStyle/>
                    <a:p>
                      <a:pPr marL="722376" indent="-457200" algn="l" fontAlgn="t">
                        <a:lnSpc>
                          <a:spcPts val="1275"/>
                        </a:lnSpc>
                        <a:spcBef>
                          <a:spcPts val="70"/>
                        </a:spcBef>
                        <a:buAutoNum type="arabicPlain" startAt="5"/>
                        <a:tabLst>
                          <a:tab pos="778510" algn="l"/>
                        </a:tabLst>
                      </a:pPr>
                      <a:r>
                        <a:rPr lang="en-US" sz="1400" b="0" u="none" strike="noStrike" spc="-10" dirty="0">
                          <a:solidFill>
                            <a:srgbClr val="2B2929"/>
                          </a:solidFill>
                          <a:effectLst/>
                        </a:rPr>
                        <a:t>Education</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75"/>
                        </a:lnSpc>
                        <a:spcBef>
                          <a:spcPts val="70"/>
                        </a:spcBef>
                      </a:pPr>
                      <a:r>
                        <a:rPr lang="en-US" sz="1400" b="0" u="none" strike="noStrike" spc="-25" dirty="0">
                          <a:solidFill>
                            <a:srgbClr val="2B2929"/>
                          </a:solidFill>
                          <a:effectLst/>
                        </a:rPr>
                        <a:t>41</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1230629318"/>
                  </a:ext>
                </a:extLst>
              </a:tr>
              <a:tr h="283331">
                <a:tc>
                  <a:txBody>
                    <a:bodyPr/>
                    <a:lstStyle/>
                    <a:p>
                      <a:pPr marL="722376" indent="-457200" algn="l" fontAlgn="t">
                        <a:lnSpc>
                          <a:spcPts val="1280"/>
                        </a:lnSpc>
                        <a:spcBef>
                          <a:spcPts val="70"/>
                        </a:spcBef>
                        <a:buAutoNum type="arabicPlain" startAt="6"/>
                        <a:tabLst>
                          <a:tab pos="778510" algn="l"/>
                        </a:tabLst>
                      </a:pPr>
                      <a:r>
                        <a:rPr lang="en-US" sz="1400" b="0" u="none" strike="noStrike" spc="-10" dirty="0">
                          <a:solidFill>
                            <a:srgbClr val="2B2929"/>
                          </a:solidFill>
                          <a:effectLst/>
                        </a:rPr>
                        <a:t>Social</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80"/>
                        </a:lnSpc>
                        <a:spcBef>
                          <a:spcPts val="70"/>
                        </a:spcBef>
                      </a:pPr>
                      <a:r>
                        <a:rPr lang="en-US" sz="1400" b="0" u="none" strike="noStrike" spc="-25" dirty="0">
                          <a:solidFill>
                            <a:srgbClr val="2B2929"/>
                          </a:solidFill>
                          <a:effectLst/>
                        </a:rPr>
                        <a:t>25</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1275406905"/>
                  </a:ext>
                </a:extLst>
              </a:tr>
              <a:tr h="283331">
                <a:tc>
                  <a:txBody>
                    <a:bodyPr/>
                    <a:lstStyle/>
                    <a:p>
                      <a:pPr marL="722376" indent="-457200" algn="l" fontAlgn="t">
                        <a:lnSpc>
                          <a:spcPts val="1285"/>
                        </a:lnSpc>
                        <a:spcBef>
                          <a:spcPts val="65"/>
                        </a:spcBef>
                        <a:buAutoNum type="arabicPlain" startAt="7"/>
                        <a:tabLst>
                          <a:tab pos="778510" algn="l"/>
                        </a:tabLst>
                      </a:pPr>
                      <a:r>
                        <a:rPr lang="en-US" sz="1400" b="0" u="none" strike="noStrike" spc="-10" dirty="0">
                          <a:solidFill>
                            <a:srgbClr val="2B2929"/>
                          </a:solidFill>
                          <a:effectLst/>
                        </a:rPr>
                        <a:t>Others</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85"/>
                        </a:lnSpc>
                        <a:spcBef>
                          <a:spcPts val="65"/>
                        </a:spcBef>
                      </a:pPr>
                      <a:r>
                        <a:rPr lang="en-US" sz="1400" b="0" u="none" strike="noStrike" spc="-25" dirty="0">
                          <a:solidFill>
                            <a:srgbClr val="2B2929"/>
                          </a:solidFill>
                          <a:effectLst/>
                        </a:rPr>
                        <a:t>18</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3349392517"/>
                  </a:ext>
                </a:extLst>
              </a:tr>
              <a:tr h="283331">
                <a:tc>
                  <a:txBody>
                    <a:bodyPr/>
                    <a:lstStyle/>
                    <a:p>
                      <a:pPr marL="265176" algn="l" fontAlgn="t">
                        <a:lnSpc>
                          <a:spcPts val="1265"/>
                        </a:lnSpc>
                        <a:spcBef>
                          <a:spcPts val="85"/>
                        </a:spcBef>
                      </a:pPr>
                      <a:r>
                        <a:rPr lang="en-US" sz="1400" b="1" u="none" strike="noStrike" spc="-10" dirty="0">
                          <a:solidFill>
                            <a:srgbClr val="2B2929"/>
                          </a:solidFill>
                          <a:effectLst/>
                        </a:rPr>
                        <a:t>Total</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265"/>
                        </a:lnSpc>
                        <a:spcBef>
                          <a:spcPts val="85"/>
                        </a:spcBef>
                      </a:pPr>
                      <a:r>
                        <a:rPr lang="en-US" sz="1400" b="1" u="none" strike="noStrike" spc="-25" dirty="0">
                          <a:solidFill>
                            <a:srgbClr val="2B2929"/>
                          </a:solidFill>
                          <a:effectLst/>
                        </a:rPr>
                        <a:t>144</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88408367"/>
                  </a:ext>
                </a:extLst>
              </a:tr>
              <a:tr h="283331">
                <a:tc>
                  <a:txBody>
                    <a:bodyPr/>
                    <a:lstStyle/>
                    <a:p>
                      <a:pPr marL="265176" algn="l" fontAlgn="t">
                        <a:lnSpc>
                          <a:spcPts val="1315"/>
                        </a:lnSpc>
                        <a:spcBef>
                          <a:spcPts val="30"/>
                        </a:spcBef>
                      </a:pPr>
                      <a:r>
                        <a:rPr lang="en-US" sz="1400" b="0" u="none" strike="noStrike" spc="-10" dirty="0">
                          <a:solidFill>
                            <a:srgbClr val="2B2929"/>
                          </a:solidFill>
                          <a:effectLst/>
                        </a:rPr>
                        <a:t>Unemployment</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315"/>
                        </a:lnSpc>
                        <a:spcBef>
                          <a:spcPts val="30"/>
                        </a:spcBef>
                      </a:pPr>
                      <a:r>
                        <a:rPr lang="en-US" sz="1400" b="0" u="none" strike="noStrike" spc="-25" dirty="0">
                          <a:solidFill>
                            <a:srgbClr val="2B2929"/>
                          </a:solidFill>
                          <a:effectLst/>
                        </a:rPr>
                        <a:t>51</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2679380042"/>
                  </a:ext>
                </a:extLst>
              </a:tr>
              <a:tr h="294629">
                <a:tc>
                  <a:txBody>
                    <a:bodyPr/>
                    <a:lstStyle/>
                    <a:p>
                      <a:pPr marL="265176" algn="l" fontAlgn="t">
                        <a:lnSpc>
                          <a:spcPts val="1375"/>
                        </a:lnSpc>
                        <a:spcBef>
                          <a:spcPts val="20"/>
                        </a:spcBef>
                      </a:pPr>
                      <a:r>
                        <a:rPr lang="en-US" sz="1400" b="1" u="none" strike="noStrike" dirty="0">
                          <a:solidFill>
                            <a:srgbClr val="2B2929"/>
                          </a:solidFill>
                          <a:effectLst/>
                        </a:rPr>
                        <a:t>Grand</a:t>
                      </a:r>
                      <a:r>
                        <a:rPr lang="en-US" sz="1400" b="1" u="none" strike="noStrike" spc="120" dirty="0">
                          <a:solidFill>
                            <a:srgbClr val="2B2929"/>
                          </a:solidFill>
                          <a:effectLst/>
                        </a:rPr>
                        <a:t> </a:t>
                      </a:r>
                      <a:r>
                        <a:rPr lang="en-US" sz="1400" b="1" u="none" strike="noStrike" spc="-10" dirty="0">
                          <a:solidFill>
                            <a:srgbClr val="2B2929"/>
                          </a:solidFill>
                          <a:effectLst/>
                        </a:rPr>
                        <a:t>Total</a:t>
                      </a:r>
                      <a:endParaRPr lang="en-US" sz="2200" b="0" i="0" u="none" strike="noStrike" dirty="0">
                        <a:effectLst/>
                        <a:latin typeface="Arial" panose="020B0604020202020204" pitchFamily="34" charset="0"/>
                      </a:endParaRPr>
                    </a:p>
                  </a:txBody>
                  <a:tcPr marL="11576" marR="11576" marT="11576" marB="0"/>
                </a:tc>
                <a:tc>
                  <a:txBody>
                    <a:bodyPr/>
                    <a:lstStyle/>
                    <a:p>
                      <a:pPr marR="320040" algn="r" fontAlgn="t">
                        <a:lnSpc>
                          <a:spcPts val="1375"/>
                        </a:lnSpc>
                        <a:spcBef>
                          <a:spcPts val="20"/>
                        </a:spcBef>
                      </a:pPr>
                      <a:r>
                        <a:rPr lang="en-US" sz="1400" b="1" u="none" strike="noStrike" spc="-25" dirty="0">
                          <a:solidFill>
                            <a:srgbClr val="2B2929"/>
                          </a:solidFill>
                          <a:effectLst/>
                        </a:rPr>
                        <a:t>195</a:t>
                      </a:r>
                      <a:endParaRPr lang="en-US" sz="2200" b="0" i="0" u="none" strike="noStrike" dirty="0">
                        <a:effectLst/>
                        <a:latin typeface="Arial" panose="020B0604020202020204" pitchFamily="34" charset="0"/>
                      </a:endParaRPr>
                    </a:p>
                  </a:txBody>
                  <a:tcPr marL="11576" marR="11576" marT="11576" marB="0"/>
                </a:tc>
                <a:extLst>
                  <a:ext uri="{0D108BD9-81ED-4DB2-BD59-A6C34878D82A}">
                    <a16:rowId xmlns:a16="http://schemas.microsoft.com/office/drawing/2014/main" val="3342209868"/>
                  </a:ext>
                </a:extLst>
              </a:tr>
            </a:tbl>
          </a:graphicData>
        </a:graphic>
      </p:graphicFrame>
      <p:sp>
        <p:nvSpPr>
          <p:cNvPr id="2" name="Rectangle 1">
            <a:extLst>
              <a:ext uri="{FF2B5EF4-FFF2-40B4-BE49-F238E27FC236}">
                <a16:creationId xmlns:a16="http://schemas.microsoft.com/office/drawing/2014/main" id="{882EA34F-003C-D1CE-333A-AC042CC447B9}"/>
              </a:ext>
            </a:extLst>
          </p:cNvPr>
          <p:cNvSpPr/>
          <p:nvPr/>
        </p:nvSpPr>
        <p:spPr>
          <a:xfrm>
            <a:off x="7354529" y="570271"/>
            <a:ext cx="1160821" cy="2738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6603577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a:extLst>
            <a:ext uri="{FF2B5EF4-FFF2-40B4-BE49-F238E27FC236}">
              <a16:creationId xmlns:a16="http://schemas.microsoft.com/office/drawing/2014/main" id="{A26E68E2-F995-F6BE-0B7D-14367B7EC3BA}"/>
            </a:ext>
          </a:extLst>
        </p:cNvPr>
        <p:cNvGrpSpPr/>
        <p:nvPr/>
      </p:nvGrpSpPr>
      <p:grpSpPr>
        <a:xfrm>
          <a:off x="0" y="0"/>
          <a:ext cx="0" cy="0"/>
          <a:chOff x="0" y="0"/>
          <a:chExt cx="0" cy="0"/>
        </a:xfrm>
      </p:grpSpPr>
      <p:sp>
        <p:nvSpPr>
          <p:cNvPr id="256" name="Google Shape;256;p39">
            <a:extLst>
              <a:ext uri="{FF2B5EF4-FFF2-40B4-BE49-F238E27FC236}">
                <a16:creationId xmlns:a16="http://schemas.microsoft.com/office/drawing/2014/main" id="{2CE41903-1CAB-761B-7BA5-4CE1C425C29D}"/>
              </a:ext>
            </a:extLst>
          </p:cNvPr>
          <p:cNvSpPr txBox="1"/>
          <p:nvPr/>
        </p:nvSpPr>
        <p:spPr>
          <a:xfrm>
            <a:off x="5836621" y="1462023"/>
            <a:ext cx="2701326" cy="2135560"/>
          </a:xfrm>
          <a:prstGeom prst="rect">
            <a:avLst/>
          </a:prstGeom>
        </p:spPr>
        <p:txBody>
          <a:bodyPr spcFirstLastPara="1" vert="horz" lIns="68580" tIns="34290" rIns="68580" bIns="34290" rtlCol="0" anchor="b" anchorCtr="0">
            <a:normAutofit/>
          </a:bodyPr>
          <a:lstStyle/>
          <a:p>
            <a:pPr>
              <a:lnSpc>
                <a:spcPct val="90000"/>
              </a:lnSpc>
              <a:spcBef>
                <a:spcPct val="0"/>
              </a:spcBef>
              <a:spcAft>
                <a:spcPts val="450"/>
              </a:spcAft>
              <a:buClr>
                <a:srgbClr val="A3A6A9"/>
              </a:buClr>
              <a:buSzPts val="1800"/>
            </a:pPr>
            <a:r>
              <a:rPr lang="en-US" sz="3825" b="1" dirty="0">
                <a:latin typeface="+mj-lt"/>
                <a:ea typeface="+mj-ea"/>
                <a:cs typeface="+mj-cs"/>
                <a:sym typeface="Arial"/>
              </a:rPr>
              <a:t>Educational Background  </a:t>
            </a:r>
            <a:endParaRPr lang="en-US" sz="3825" dirty="0">
              <a:latin typeface="+mj-lt"/>
              <a:ea typeface="+mj-ea"/>
              <a:cs typeface="+mj-cs"/>
              <a:sym typeface="Arial"/>
            </a:endParaRPr>
          </a:p>
        </p:txBody>
      </p:sp>
      <p:sp>
        <p:nvSpPr>
          <p:cNvPr id="5" name="Slide Number Placeholder 4">
            <a:extLst>
              <a:ext uri="{FF2B5EF4-FFF2-40B4-BE49-F238E27FC236}">
                <a16:creationId xmlns:a16="http://schemas.microsoft.com/office/drawing/2014/main" id="{32401F77-9085-A48F-E4B9-E98259B75147}"/>
              </a:ext>
            </a:extLst>
          </p:cNvPr>
          <p:cNvSpPr>
            <a:spLocks noGrp="1"/>
          </p:cNvSpPr>
          <p:nvPr>
            <p:ph type="sldNum" sz="quarter" idx="12"/>
          </p:nvPr>
        </p:nvSpPr>
        <p:spPr>
          <a:xfrm>
            <a:off x="7263517" y="4522696"/>
            <a:ext cx="1251834" cy="756160"/>
          </a:xfrm>
        </p:spPr>
        <p:txBody>
          <a:bodyPr vert="horz" lIns="68580" tIns="34290" rIns="68580" bIns="34290" rtlCol="0" anchor="ctr">
            <a:normAutofit/>
          </a:bodyPr>
          <a:lstStyle/>
          <a:p>
            <a:pPr>
              <a:lnSpc>
                <a:spcPct val="90000"/>
              </a:lnSpc>
              <a:spcAft>
                <a:spcPts val="450"/>
              </a:spcAft>
            </a:pPr>
            <a:fld id="{9848125F-0770-E640-BECC-7D4454C589D2}" type="slidenum">
              <a:rPr lang="en-US" sz="4950">
                <a:solidFill>
                  <a:srgbClr val="FFFFFF"/>
                </a:solidFill>
              </a:rPr>
              <a:pPr>
                <a:lnSpc>
                  <a:spcPct val="90000"/>
                </a:lnSpc>
                <a:spcAft>
                  <a:spcPts val="450"/>
                </a:spcAft>
              </a:pPr>
              <a:t>54</a:t>
            </a:fld>
            <a:endParaRPr lang="en-US" sz="4950" dirty="0">
              <a:solidFill>
                <a:srgbClr val="FFFFFF"/>
              </a:solidFill>
            </a:endParaRPr>
          </a:p>
        </p:txBody>
      </p:sp>
      <p:sp>
        <p:nvSpPr>
          <p:cNvPr id="3" name="Content Placeholder 2">
            <a:extLst>
              <a:ext uri="{FF2B5EF4-FFF2-40B4-BE49-F238E27FC236}">
                <a16:creationId xmlns:a16="http://schemas.microsoft.com/office/drawing/2014/main" id="{32B3A3F5-24A3-B7DD-B5FF-133C8884AC73}"/>
              </a:ext>
            </a:extLst>
          </p:cNvPr>
          <p:cNvSpPr txBox="1">
            <a:spLocks/>
          </p:cNvSpPr>
          <p:nvPr/>
        </p:nvSpPr>
        <p:spPr>
          <a:xfrm>
            <a:off x="682000" y="2336096"/>
            <a:ext cx="7307036" cy="21858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D" sz="1500" b="1" dirty="0">
              <a:solidFill>
                <a:schemeClr val="tx1">
                  <a:lumMod val="75000"/>
                  <a:lumOff val="25000"/>
                </a:schemeClr>
              </a:solidFill>
            </a:endParaRPr>
          </a:p>
        </p:txBody>
      </p:sp>
      <p:grpSp>
        <p:nvGrpSpPr>
          <p:cNvPr id="4" name="Group 3">
            <a:extLst>
              <a:ext uri="{FF2B5EF4-FFF2-40B4-BE49-F238E27FC236}">
                <a16:creationId xmlns:a16="http://schemas.microsoft.com/office/drawing/2014/main" id="{5B3AAB1C-FD6F-3790-9CFC-BC56FCF86B3B}"/>
              </a:ext>
            </a:extLst>
          </p:cNvPr>
          <p:cNvGrpSpPr>
            <a:grpSpLocks/>
          </p:cNvGrpSpPr>
          <p:nvPr/>
        </p:nvGrpSpPr>
        <p:grpSpPr>
          <a:xfrm>
            <a:off x="682000" y="1807774"/>
            <a:ext cx="4493895" cy="3260141"/>
            <a:chOff x="4762" y="4762"/>
            <a:chExt cx="5938520" cy="3180715"/>
          </a:xfrm>
        </p:grpSpPr>
        <p:pic>
          <p:nvPicPr>
            <p:cNvPr id="7" name="Image 274">
              <a:extLst>
                <a:ext uri="{FF2B5EF4-FFF2-40B4-BE49-F238E27FC236}">
                  <a16:creationId xmlns:a16="http://schemas.microsoft.com/office/drawing/2014/main" id="{2E870C36-72C9-4A0E-4A4E-798CB514053B}"/>
                </a:ext>
              </a:extLst>
            </p:cNvPr>
            <p:cNvPicPr/>
            <p:nvPr/>
          </p:nvPicPr>
          <p:blipFill>
            <a:blip r:embed="rId3" cstate="print"/>
            <a:stretch>
              <a:fillRect/>
            </a:stretch>
          </p:blipFill>
          <p:spPr>
            <a:xfrm>
              <a:off x="344104" y="578947"/>
              <a:ext cx="5411197" cy="2049808"/>
            </a:xfrm>
            <a:prstGeom prst="rect">
              <a:avLst/>
            </a:prstGeom>
          </p:spPr>
        </p:pic>
        <p:sp>
          <p:nvSpPr>
            <p:cNvPr id="8" name="Graphic 275">
              <a:extLst>
                <a:ext uri="{FF2B5EF4-FFF2-40B4-BE49-F238E27FC236}">
                  <a16:creationId xmlns:a16="http://schemas.microsoft.com/office/drawing/2014/main" id="{FD443FE6-26EA-5207-8B45-221B490963D9}"/>
                </a:ext>
              </a:extLst>
            </p:cNvPr>
            <p:cNvSpPr/>
            <p:nvPr/>
          </p:nvSpPr>
          <p:spPr>
            <a:xfrm>
              <a:off x="4762" y="4762"/>
              <a:ext cx="5938520" cy="3180715"/>
            </a:xfrm>
            <a:custGeom>
              <a:avLst/>
              <a:gdLst/>
              <a:ahLst/>
              <a:cxnLst/>
              <a:rect l="l" t="t" r="r" b="b"/>
              <a:pathLst>
                <a:path w="5938520" h="3180715">
                  <a:moveTo>
                    <a:pt x="0" y="0"/>
                  </a:moveTo>
                  <a:lnTo>
                    <a:pt x="5938243" y="0"/>
                  </a:lnTo>
                  <a:lnTo>
                    <a:pt x="5938243" y="3180118"/>
                  </a:lnTo>
                  <a:lnTo>
                    <a:pt x="0" y="3180118"/>
                  </a:lnTo>
                  <a:lnTo>
                    <a:pt x="0" y="0"/>
                  </a:lnTo>
                  <a:close/>
                </a:path>
              </a:pathLst>
            </a:custGeom>
            <a:ln w="9525">
              <a:solidFill>
                <a:srgbClr val="2B2929"/>
              </a:solidFill>
              <a:prstDash val="solid"/>
            </a:ln>
          </p:spPr>
          <p:txBody>
            <a:bodyPr wrap="square" lIns="0" tIns="0" rIns="0" bIns="0" rtlCol="0">
              <a:prstTxWarp prst="textNoShape">
                <a:avLst/>
              </a:prstTxWarp>
              <a:noAutofit/>
            </a:bodyPr>
            <a:lstStyle/>
            <a:p>
              <a:endParaRPr lang="en-GB" sz="1350" dirty="0"/>
            </a:p>
          </p:txBody>
        </p:sp>
        <p:sp>
          <p:nvSpPr>
            <p:cNvPr id="9" name="Graphic 276">
              <a:extLst>
                <a:ext uri="{FF2B5EF4-FFF2-40B4-BE49-F238E27FC236}">
                  <a16:creationId xmlns:a16="http://schemas.microsoft.com/office/drawing/2014/main" id="{EEEE0D9C-AA6C-1419-75F0-6B8A9695133C}"/>
                </a:ext>
              </a:extLst>
            </p:cNvPr>
            <p:cNvSpPr/>
            <p:nvPr/>
          </p:nvSpPr>
          <p:spPr>
            <a:xfrm>
              <a:off x="645060"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4573A6"/>
            </a:solidFill>
          </p:spPr>
          <p:txBody>
            <a:bodyPr wrap="square" lIns="0" tIns="0" rIns="0" bIns="0" rtlCol="0">
              <a:prstTxWarp prst="textNoShape">
                <a:avLst/>
              </a:prstTxWarp>
              <a:noAutofit/>
            </a:bodyPr>
            <a:lstStyle/>
            <a:p>
              <a:endParaRPr lang="en-GB" sz="1350" dirty="0"/>
            </a:p>
          </p:txBody>
        </p:sp>
        <p:sp>
          <p:nvSpPr>
            <p:cNvPr id="10" name="Graphic 277">
              <a:extLst>
                <a:ext uri="{FF2B5EF4-FFF2-40B4-BE49-F238E27FC236}">
                  <a16:creationId xmlns:a16="http://schemas.microsoft.com/office/drawing/2014/main" id="{375C1BE8-14C5-0E31-65FA-CDB502DA6E73}"/>
                </a:ext>
              </a:extLst>
            </p:cNvPr>
            <p:cNvSpPr/>
            <p:nvPr/>
          </p:nvSpPr>
          <p:spPr>
            <a:xfrm>
              <a:off x="640488" y="2903347"/>
              <a:ext cx="79375" cy="78105"/>
            </a:xfrm>
            <a:custGeom>
              <a:avLst/>
              <a:gdLst/>
              <a:ahLst/>
              <a:cxnLst/>
              <a:rect l="l" t="t" r="r" b="b"/>
              <a:pathLst>
                <a:path w="79375" h="78105">
                  <a:moveTo>
                    <a:pt x="77228" y="0"/>
                  </a:moveTo>
                  <a:lnTo>
                    <a:pt x="2082" y="0"/>
                  </a:lnTo>
                  <a:lnTo>
                    <a:pt x="0" y="2095"/>
                  </a:lnTo>
                  <a:lnTo>
                    <a:pt x="0" y="75704"/>
                  </a:lnTo>
                  <a:lnTo>
                    <a:pt x="2082" y="77711"/>
                  </a:lnTo>
                  <a:lnTo>
                    <a:pt x="77228" y="77711"/>
                  </a:lnTo>
                  <a:lnTo>
                    <a:pt x="79235" y="75704"/>
                  </a:lnTo>
                  <a:lnTo>
                    <a:pt x="79235" y="73139"/>
                  </a:lnTo>
                  <a:lnTo>
                    <a:pt x="9143" y="73139"/>
                  </a:lnTo>
                  <a:lnTo>
                    <a:pt x="4571" y="68567"/>
                  </a:lnTo>
                  <a:lnTo>
                    <a:pt x="9143" y="68567"/>
                  </a:lnTo>
                  <a:lnTo>
                    <a:pt x="9143" y="9143"/>
                  </a:lnTo>
                  <a:lnTo>
                    <a:pt x="4571" y="9143"/>
                  </a:lnTo>
                  <a:lnTo>
                    <a:pt x="9143" y="4572"/>
                  </a:lnTo>
                  <a:lnTo>
                    <a:pt x="79235" y="4572"/>
                  </a:lnTo>
                  <a:lnTo>
                    <a:pt x="79235" y="2095"/>
                  </a:lnTo>
                  <a:lnTo>
                    <a:pt x="77228" y="0"/>
                  </a:lnTo>
                  <a:close/>
                </a:path>
                <a:path w="79375" h="78105">
                  <a:moveTo>
                    <a:pt x="70091" y="68567"/>
                  </a:moveTo>
                  <a:lnTo>
                    <a:pt x="9143" y="68567"/>
                  </a:lnTo>
                  <a:lnTo>
                    <a:pt x="9143" y="73139"/>
                  </a:lnTo>
                  <a:lnTo>
                    <a:pt x="70091" y="73139"/>
                  </a:lnTo>
                  <a:lnTo>
                    <a:pt x="70091" y="68567"/>
                  </a:lnTo>
                  <a:close/>
                </a:path>
                <a:path w="79375" h="78105">
                  <a:moveTo>
                    <a:pt x="79235" y="4572"/>
                  </a:moveTo>
                  <a:lnTo>
                    <a:pt x="70091" y="4572"/>
                  </a:lnTo>
                  <a:lnTo>
                    <a:pt x="74663" y="9143"/>
                  </a:lnTo>
                  <a:lnTo>
                    <a:pt x="70091" y="9143"/>
                  </a:lnTo>
                  <a:lnTo>
                    <a:pt x="70091" y="68567"/>
                  </a:lnTo>
                  <a:lnTo>
                    <a:pt x="74663" y="68567"/>
                  </a:lnTo>
                  <a:lnTo>
                    <a:pt x="70091" y="73139"/>
                  </a:lnTo>
                  <a:lnTo>
                    <a:pt x="79235" y="73139"/>
                  </a:lnTo>
                  <a:lnTo>
                    <a:pt x="79235" y="4572"/>
                  </a:lnTo>
                  <a:close/>
                </a:path>
                <a:path w="79375" h="78105">
                  <a:moveTo>
                    <a:pt x="70091" y="4572"/>
                  </a:moveTo>
                  <a:lnTo>
                    <a:pt x="9143" y="4572"/>
                  </a:lnTo>
                  <a:lnTo>
                    <a:pt x="9143" y="9143"/>
                  </a:lnTo>
                  <a:lnTo>
                    <a:pt x="70091" y="9143"/>
                  </a:lnTo>
                  <a:lnTo>
                    <a:pt x="70091" y="4572"/>
                  </a:lnTo>
                  <a:close/>
                </a:path>
              </a:pathLst>
            </a:custGeom>
            <a:solidFill>
              <a:srgbClr val="2E4F78"/>
            </a:solidFill>
          </p:spPr>
          <p:txBody>
            <a:bodyPr wrap="square" lIns="0" tIns="0" rIns="0" bIns="0" rtlCol="0">
              <a:prstTxWarp prst="textNoShape">
                <a:avLst/>
              </a:prstTxWarp>
              <a:noAutofit/>
            </a:bodyPr>
            <a:lstStyle/>
            <a:p>
              <a:endParaRPr lang="en-GB" sz="1350" dirty="0"/>
            </a:p>
          </p:txBody>
        </p:sp>
        <p:sp>
          <p:nvSpPr>
            <p:cNvPr id="11" name="Graphic 278">
              <a:extLst>
                <a:ext uri="{FF2B5EF4-FFF2-40B4-BE49-F238E27FC236}">
                  <a16:creationId xmlns:a16="http://schemas.microsoft.com/office/drawing/2014/main" id="{0F845158-D43B-46B5-492C-4CC0A7163EA6}"/>
                </a:ext>
              </a:extLst>
            </p:cNvPr>
            <p:cNvSpPr/>
            <p:nvPr/>
          </p:nvSpPr>
          <p:spPr>
            <a:xfrm>
              <a:off x="971933"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AB4542"/>
            </a:solidFill>
          </p:spPr>
          <p:txBody>
            <a:bodyPr wrap="square" lIns="0" tIns="0" rIns="0" bIns="0" rtlCol="0">
              <a:prstTxWarp prst="textNoShape">
                <a:avLst/>
              </a:prstTxWarp>
              <a:noAutofit/>
            </a:bodyPr>
            <a:lstStyle/>
            <a:p>
              <a:endParaRPr lang="en-GB" sz="1350" dirty="0"/>
            </a:p>
          </p:txBody>
        </p:sp>
        <p:sp>
          <p:nvSpPr>
            <p:cNvPr id="12" name="Graphic 279">
              <a:extLst>
                <a:ext uri="{FF2B5EF4-FFF2-40B4-BE49-F238E27FC236}">
                  <a16:creationId xmlns:a16="http://schemas.microsoft.com/office/drawing/2014/main" id="{E1B4DD2B-D28C-BF42-1206-E50E7519A427}"/>
                </a:ext>
              </a:extLst>
            </p:cNvPr>
            <p:cNvSpPr/>
            <p:nvPr/>
          </p:nvSpPr>
          <p:spPr>
            <a:xfrm>
              <a:off x="967361" y="2903347"/>
              <a:ext cx="79375" cy="78105"/>
            </a:xfrm>
            <a:custGeom>
              <a:avLst/>
              <a:gdLst/>
              <a:ahLst/>
              <a:cxnLst/>
              <a:rect l="l" t="t" r="r" b="b"/>
              <a:pathLst>
                <a:path w="79375" h="78105">
                  <a:moveTo>
                    <a:pt x="77241" y="0"/>
                  </a:moveTo>
                  <a:lnTo>
                    <a:pt x="2095" y="0"/>
                  </a:lnTo>
                  <a:lnTo>
                    <a:pt x="0" y="2095"/>
                  </a:lnTo>
                  <a:lnTo>
                    <a:pt x="0" y="75704"/>
                  </a:lnTo>
                  <a:lnTo>
                    <a:pt x="2095" y="77711"/>
                  </a:lnTo>
                  <a:lnTo>
                    <a:pt x="77241" y="77711"/>
                  </a:lnTo>
                  <a:lnTo>
                    <a:pt x="79235" y="75704"/>
                  </a:lnTo>
                  <a:lnTo>
                    <a:pt x="79235" y="73139"/>
                  </a:lnTo>
                  <a:lnTo>
                    <a:pt x="9143" y="73139"/>
                  </a:lnTo>
                  <a:lnTo>
                    <a:pt x="4572" y="68567"/>
                  </a:lnTo>
                  <a:lnTo>
                    <a:pt x="9143" y="68567"/>
                  </a:lnTo>
                  <a:lnTo>
                    <a:pt x="9143" y="9143"/>
                  </a:lnTo>
                  <a:lnTo>
                    <a:pt x="4572" y="9143"/>
                  </a:lnTo>
                  <a:lnTo>
                    <a:pt x="9143" y="4572"/>
                  </a:lnTo>
                  <a:lnTo>
                    <a:pt x="79235" y="4572"/>
                  </a:lnTo>
                  <a:lnTo>
                    <a:pt x="79235" y="2095"/>
                  </a:lnTo>
                  <a:lnTo>
                    <a:pt x="77241" y="0"/>
                  </a:lnTo>
                  <a:close/>
                </a:path>
                <a:path w="79375" h="78105">
                  <a:moveTo>
                    <a:pt x="70091" y="68567"/>
                  </a:moveTo>
                  <a:lnTo>
                    <a:pt x="9143" y="68567"/>
                  </a:lnTo>
                  <a:lnTo>
                    <a:pt x="9143" y="73139"/>
                  </a:lnTo>
                  <a:lnTo>
                    <a:pt x="70091" y="73139"/>
                  </a:lnTo>
                  <a:lnTo>
                    <a:pt x="70091" y="68567"/>
                  </a:lnTo>
                  <a:close/>
                </a:path>
                <a:path w="79375" h="78105">
                  <a:moveTo>
                    <a:pt x="79235" y="4572"/>
                  </a:moveTo>
                  <a:lnTo>
                    <a:pt x="70091" y="4572"/>
                  </a:lnTo>
                  <a:lnTo>
                    <a:pt x="74663" y="9143"/>
                  </a:lnTo>
                  <a:lnTo>
                    <a:pt x="70091" y="9143"/>
                  </a:lnTo>
                  <a:lnTo>
                    <a:pt x="70091" y="68567"/>
                  </a:lnTo>
                  <a:lnTo>
                    <a:pt x="74663" y="68567"/>
                  </a:lnTo>
                  <a:lnTo>
                    <a:pt x="70091" y="73139"/>
                  </a:lnTo>
                  <a:lnTo>
                    <a:pt x="79235" y="73139"/>
                  </a:lnTo>
                  <a:lnTo>
                    <a:pt x="79235" y="4572"/>
                  </a:lnTo>
                  <a:close/>
                </a:path>
                <a:path w="79375" h="78105">
                  <a:moveTo>
                    <a:pt x="70091" y="4572"/>
                  </a:moveTo>
                  <a:lnTo>
                    <a:pt x="9143" y="4572"/>
                  </a:lnTo>
                  <a:lnTo>
                    <a:pt x="9143" y="9143"/>
                  </a:lnTo>
                  <a:lnTo>
                    <a:pt x="70091" y="9143"/>
                  </a:lnTo>
                  <a:lnTo>
                    <a:pt x="70091" y="4572"/>
                  </a:lnTo>
                  <a:close/>
                </a:path>
              </a:pathLst>
            </a:custGeom>
            <a:solidFill>
              <a:srgbClr val="7A2E2B"/>
            </a:solidFill>
          </p:spPr>
          <p:txBody>
            <a:bodyPr wrap="square" lIns="0" tIns="0" rIns="0" bIns="0" rtlCol="0">
              <a:prstTxWarp prst="textNoShape">
                <a:avLst/>
              </a:prstTxWarp>
              <a:noAutofit/>
            </a:bodyPr>
            <a:lstStyle/>
            <a:p>
              <a:endParaRPr lang="en-GB" sz="1350" dirty="0"/>
            </a:p>
          </p:txBody>
        </p:sp>
        <p:sp>
          <p:nvSpPr>
            <p:cNvPr id="13" name="Graphic 280">
              <a:extLst>
                <a:ext uri="{FF2B5EF4-FFF2-40B4-BE49-F238E27FC236}">
                  <a16:creationId xmlns:a16="http://schemas.microsoft.com/office/drawing/2014/main" id="{D39D7775-AB51-E1CC-1FA6-1E705ED3D678}"/>
                </a:ext>
              </a:extLst>
            </p:cNvPr>
            <p:cNvSpPr/>
            <p:nvPr/>
          </p:nvSpPr>
          <p:spPr>
            <a:xfrm>
              <a:off x="1637489" y="2907919"/>
              <a:ext cx="68580" cy="68580"/>
            </a:xfrm>
            <a:custGeom>
              <a:avLst/>
              <a:gdLst/>
              <a:ahLst/>
              <a:cxnLst/>
              <a:rect l="l" t="t" r="r" b="b"/>
              <a:pathLst>
                <a:path w="68580" h="68580">
                  <a:moveTo>
                    <a:pt x="68567" y="0"/>
                  </a:moveTo>
                  <a:lnTo>
                    <a:pt x="0" y="0"/>
                  </a:lnTo>
                  <a:lnTo>
                    <a:pt x="0" y="68567"/>
                  </a:lnTo>
                  <a:lnTo>
                    <a:pt x="68567" y="68567"/>
                  </a:lnTo>
                  <a:lnTo>
                    <a:pt x="68567" y="0"/>
                  </a:lnTo>
                  <a:close/>
                </a:path>
              </a:pathLst>
            </a:custGeom>
            <a:solidFill>
              <a:srgbClr val="8AA64F"/>
            </a:solidFill>
          </p:spPr>
          <p:txBody>
            <a:bodyPr wrap="square" lIns="0" tIns="0" rIns="0" bIns="0" rtlCol="0">
              <a:prstTxWarp prst="textNoShape">
                <a:avLst/>
              </a:prstTxWarp>
              <a:noAutofit/>
            </a:bodyPr>
            <a:lstStyle/>
            <a:p>
              <a:endParaRPr lang="en-GB" sz="1350" dirty="0"/>
            </a:p>
          </p:txBody>
        </p:sp>
        <p:sp>
          <p:nvSpPr>
            <p:cNvPr id="14" name="Graphic 281">
              <a:extLst>
                <a:ext uri="{FF2B5EF4-FFF2-40B4-BE49-F238E27FC236}">
                  <a16:creationId xmlns:a16="http://schemas.microsoft.com/office/drawing/2014/main" id="{D28F7B09-C5F8-CECB-4143-3F33E27650F6}"/>
                </a:ext>
              </a:extLst>
            </p:cNvPr>
            <p:cNvSpPr/>
            <p:nvPr/>
          </p:nvSpPr>
          <p:spPr>
            <a:xfrm>
              <a:off x="1632917" y="2903347"/>
              <a:ext cx="78105" cy="78105"/>
            </a:xfrm>
            <a:custGeom>
              <a:avLst/>
              <a:gdLst/>
              <a:ahLst/>
              <a:cxnLst/>
              <a:rect l="l" t="t" r="r" b="b"/>
              <a:pathLst>
                <a:path w="78105" h="78105">
                  <a:moveTo>
                    <a:pt x="75704" y="0"/>
                  </a:moveTo>
                  <a:lnTo>
                    <a:pt x="2095" y="0"/>
                  </a:lnTo>
                  <a:lnTo>
                    <a:pt x="0" y="2095"/>
                  </a:lnTo>
                  <a:lnTo>
                    <a:pt x="0" y="75704"/>
                  </a:lnTo>
                  <a:lnTo>
                    <a:pt x="2095" y="77711"/>
                  </a:lnTo>
                  <a:lnTo>
                    <a:pt x="75704" y="77711"/>
                  </a:lnTo>
                  <a:lnTo>
                    <a:pt x="77711" y="75704"/>
                  </a:lnTo>
                  <a:lnTo>
                    <a:pt x="77711" y="73139"/>
                  </a:lnTo>
                  <a:lnTo>
                    <a:pt x="9143" y="73139"/>
                  </a:lnTo>
                  <a:lnTo>
                    <a:pt x="4571" y="68567"/>
                  </a:lnTo>
                  <a:lnTo>
                    <a:pt x="9143" y="68567"/>
                  </a:lnTo>
                  <a:lnTo>
                    <a:pt x="9143" y="9143"/>
                  </a:lnTo>
                  <a:lnTo>
                    <a:pt x="4571" y="9143"/>
                  </a:lnTo>
                  <a:lnTo>
                    <a:pt x="9143" y="4572"/>
                  </a:lnTo>
                  <a:lnTo>
                    <a:pt x="77711" y="4572"/>
                  </a:lnTo>
                  <a:lnTo>
                    <a:pt x="77711" y="2095"/>
                  </a:lnTo>
                  <a:lnTo>
                    <a:pt x="75704" y="0"/>
                  </a:lnTo>
                  <a:close/>
                </a:path>
                <a:path w="78105" h="78105">
                  <a:moveTo>
                    <a:pt x="68567" y="68567"/>
                  </a:moveTo>
                  <a:lnTo>
                    <a:pt x="9143" y="68567"/>
                  </a:lnTo>
                  <a:lnTo>
                    <a:pt x="9143" y="73139"/>
                  </a:lnTo>
                  <a:lnTo>
                    <a:pt x="68567" y="73139"/>
                  </a:lnTo>
                  <a:lnTo>
                    <a:pt x="68567" y="68567"/>
                  </a:lnTo>
                  <a:close/>
                </a:path>
                <a:path w="78105" h="78105">
                  <a:moveTo>
                    <a:pt x="77711" y="4572"/>
                  </a:moveTo>
                  <a:lnTo>
                    <a:pt x="68567" y="4572"/>
                  </a:lnTo>
                  <a:lnTo>
                    <a:pt x="73139" y="9143"/>
                  </a:lnTo>
                  <a:lnTo>
                    <a:pt x="68567" y="9143"/>
                  </a:lnTo>
                  <a:lnTo>
                    <a:pt x="68567" y="68567"/>
                  </a:lnTo>
                  <a:lnTo>
                    <a:pt x="73139" y="68567"/>
                  </a:lnTo>
                  <a:lnTo>
                    <a:pt x="68567" y="73139"/>
                  </a:lnTo>
                  <a:lnTo>
                    <a:pt x="77711" y="73139"/>
                  </a:lnTo>
                  <a:lnTo>
                    <a:pt x="77711" y="4572"/>
                  </a:lnTo>
                  <a:close/>
                </a:path>
                <a:path w="78105" h="78105">
                  <a:moveTo>
                    <a:pt x="68567" y="4572"/>
                  </a:moveTo>
                  <a:lnTo>
                    <a:pt x="9143" y="4572"/>
                  </a:lnTo>
                  <a:lnTo>
                    <a:pt x="9143" y="9143"/>
                  </a:lnTo>
                  <a:lnTo>
                    <a:pt x="68567" y="9143"/>
                  </a:lnTo>
                  <a:lnTo>
                    <a:pt x="68567" y="4572"/>
                  </a:lnTo>
                  <a:close/>
                </a:path>
              </a:pathLst>
            </a:custGeom>
            <a:solidFill>
              <a:srgbClr val="617833"/>
            </a:solidFill>
          </p:spPr>
          <p:txBody>
            <a:bodyPr wrap="square" lIns="0" tIns="0" rIns="0" bIns="0" rtlCol="0">
              <a:prstTxWarp prst="textNoShape">
                <a:avLst/>
              </a:prstTxWarp>
              <a:noAutofit/>
            </a:bodyPr>
            <a:lstStyle/>
            <a:p>
              <a:endParaRPr lang="en-GB" sz="1350" dirty="0"/>
            </a:p>
          </p:txBody>
        </p:sp>
        <p:sp>
          <p:nvSpPr>
            <p:cNvPr id="15" name="Graphic 282">
              <a:extLst>
                <a:ext uri="{FF2B5EF4-FFF2-40B4-BE49-F238E27FC236}">
                  <a16:creationId xmlns:a16="http://schemas.microsoft.com/office/drawing/2014/main" id="{4DFEB53E-ECB6-57A7-BA78-BAC57D17A9D1}"/>
                </a:ext>
              </a:extLst>
            </p:cNvPr>
            <p:cNvSpPr/>
            <p:nvPr/>
          </p:nvSpPr>
          <p:spPr>
            <a:xfrm>
              <a:off x="2711376"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70598F"/>
            </a:solidFill>
          </p:spPr>
          <p:txBody>
            <a:bodyPr wrap="square" lIns="0" tIns="0" rIns="0" bIns="0" rtlCol="0">
              <a:prstTxWarp prst="textNoShape">
                <a:avLst/>
              </a:prstTxWarp>
              <a:noAutofit/>
            </a:bodyPr>
            <a:lstStyle/>
            <a:p>
              <a:endParaRPr lang="en-GB" sz="1350" dirty="0"/>
            </a:p>
          </p:txBody>
        </p:sp>
        <p:sp>
          <p:nvSpPr>
            <p:cNvPr id="16" name="Graphic 283">
              <a:extLst>
                <a:ext uri="{FF2B5EF4-FFF2-40B4-BE49-F238E27FC236}">
                  <a16:creationId xmlns:a16="http://schemas.microsoft.com/office/drawing/2014/main" id="{7327AEB1-24EF-AC33-DCB4-FE3709A37634}"/>
                </a:ext>
              </a:extLst>
            </p:cNvPr>
            <p:cNvSpPr/>
            <p:nvPr/>
          </p:nvSpPr>
          <p:spPr>
            <a:xfrm>
              <a:off x="2706804" y="2903347"/>
              <a:ext cx="79375" cy="78105"/>
            </a:xfrm>
            <a:custGeom>
              <a:avLst/>
              <a:gdLst/>
              <a:ahLst/>
              <a:cxnLst/>
              <a:rect l="l" t="t" r="r" b="b"/>
              <a:pathLst>
                <a:path w="79375" h="78105">
                  <a:moveTo>
                    <a:pt x="77241" y="0"/>
                  </a:moveTo>
                  <a:lnTo>
                    <a:pt x="2095" y="0"/>
                  </a:lnTo>
                  <a:lnTo>
                    <a:pt x="0" y="2095"/>
                  </a:lnTo>
                  <a:lnTo>
                    <a:pt x="0" y="75704"/>
                  </a:lnTo>
                  <a:lnTo>
                    <a:pt x="2095" y="77711"/>
                  </a:lnTo>
                  <a:lnTo>
                    <a:pt x="77241" y="77711"/>
                  </a:lnTo>
                  <a:lnTo>
                    <a:pt x="79235" y="75704"/>
                  </a:lnTo>
                  <a:lnTo>
                    <a:pt x="79235" y="73139"/>
                  </a:lnTo>
                  <a:lnTo>
                    <a:pt x="9144" y="73139"/>
                  </a:lnTo>
                  <a:lnTo>
                    <a:pt x="4572" y="68567"/>
                  </a:lnTo>
                  <a:lnTo>
                    <a:pt x="9144" y="68567"/>
                  </a:lnTo>
                  <a:lnTo>
                    <a:pt x="9144" y="9143"/>
                  </a:lnTo>
                  <a:lnTo>
                    <a:pt x="4572" y="9143"/>
                  </a:lnTo>
                  <a:lnTo>
                    <a:pt x="9144" y="4572"/>
                  </a:lnTo>
                  <a:lnTo>
                    <a:pt x="79235" y="4572"/>
                  </a:lnTo>
                  <a:lnTo>
                    <a:pt x="79235" y="2095"/>
                  </a:lnTo>
                  <a:lnTo>
                    <a:pt x="77241" y="0"/>
                  </a:lnTo>
                  <a:close/>
                </a:path>
                <a:path w="79375" h="78105">
                  <a:moveTo>
                    <a:pt x="70103" y="68567"/>
                  </a:moveTo>
                  <a:lnTo>
                    <a:pt x="9144" y="68567"/>
                  </a:lnTo>
                  <a:lnTo>
                    <a:pt x="9144" y="73139"/>
                  </a:lnTo>
                  <a:lnTo>
                    <a:pt x="70103" y="73139"/>
                  </a:lnTo>
                  <a:lnTo>
                    <a:pt x="70103" y="68567"/>
                  </a:lnTo>
                  <a:close/>
                </a:path>
                <a:path w="79375" h="78105">
                  <a:moveTo>
                    <a:pt x="79235" y="4572"/>
                  </a:moveTo>
                  <a:lnTo>
                    <a:pt x="70103" y="4572"/>
                  </a:lnTo>
                  <a:lnTo>
                    <a:pt x="74663" y="9143"/>
                  </a:lnTo>
                  <a:lnTo>
                    <a:pt x="70103" y="9143"/>
                  </a:lnTo>
                  <a:lnTo>
                    <a:pt x="70103" y="68567"/>
                  </a:lnTo>
                  <a:lnTo>
                    <a:pt x="74663" y="68567"/>
                  </a:lnTo>
                  <a:lnTo>
                    <a:pt x="70103" y="73139"/>
                  </a:lnTo>
                  <a:lnTo>
                    <a:pt x="79235" y="73139"/>
                  </a:lnTo>
                  <a:lnTo>
                    <a:pt x="79235" y="4572"/>
                  </a:lnTo>
                  <a:close/>
                </a:path>
                <a:path w="79375" h="78105">
                  <a:moveTo>
                    <a:pt x="70103" y="4572"/>
                  </a:moveTo>
                  <a:lnTo>
                    <a:pt x="9144" y="4572"/>
                  </a:lnTo>
                  <a:lnTo>
                    <a:pt x="9144" y="9143"/>
                  </a:lnTo>
                  <a:lnTo>
                    <a:pt x="70103" y="9143"/>
                  </a:lnTo>
                  <a:lnTo>
                    <a:pt x="70103" y="4572"/>
                  </a:lnTo>
                  <a:close/>
                </a:path>
              </a:pathLst>
            </a:custGeom>
            <a:solidFill>
              <a:srgbClr val="4F3D66"/>
            </a:solidFill>
          </p:spPr>
          <p:txBody>
            <a:bodyPr wrap="square" lIns="0" tIns="0" rIns="0" bIns="0" rtlCol="0">
              <a:prstTxWarp prst="textNoShape">
                <a:avLst/>
              </a:prstTxWarp>
              <a:noAutofit/>
            </a:bodyPr>
            <a:lstStyle/>
            <a:p>
              <a:endParaRPr lang="en-GB" sz="1350" dirty="0"/>
            </a:p>
          </p:txBody>
        </p:sp>
        <p:sp>
          <p:nvSpPr>
            <p:cNvPr id="17" name="Graphic 284">
              <a:extLst>
                <a:ext uri="{FF2B5EF4-FFF2-40B4-BE49-F238E27FC236}">
                  <a16:creationId xmlns:a16="http://schemas.microsoft.com/office/drawing/2014/main" id="{530FB9EC-3736-F6F9-C063-DF414E564042}"/>
                </a:ext>
              </a:extLst>
            </p:cNvPr>
            <p:cNvSpPr/>
            <p:nvPr/>
          </p:nvSpPr>
          <p:spPr>
            <a:xfrm>
              <a:off x="3453945"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4099B0"/>
            </a:solidFill>
          </p:spPr>
          <p:txBody>
            <a:bodyPr wrap="square" lIns="0" tIns="0" rIns="0" bIns="0" rtlCol="0">
              <a:prstTxWarp prst="textNoShape">
                <a:avLst/>
              </a:prstTxWarp>
              <a:noAutofit/>
            </a:bodyPr>
            <a:lstStyle/>
            <a:p>
              <a:endParaRPr lang="en-GB" sz="1350" dirty="0"/>
            </a:p>
          </p:txBody>
        </p:sp>
        <p:sp>
          <p:nvSpPr>
            <p:cNvPr id="18" name="Graphic 285">
              <a:extLst>
                <a:ext uri="{FF2B5EF4-FFF2-40B4-BE49-F238E27FC236}">
                  <a16:creationId xmlns:a16="http://schemas.microsoft.com/office/drawing/2014/main" id="{D2DB4EAD-6879-0F10-4D20-8B65F8DBB5DE}"/>
                </a:ext>
              </a:extLst>
            </p:cNvPr>
            <p:cNvSpPr/>
            <p:nvPr/>
          </p:nvSpPr>
          <p:spPr>
            <a:xfrm>
              <a:off x="3449373" y="2903347"/>
              <a:ext cx="79375" cy="78105"/>
            </a:xfrm>
            <a:custGeom>
              <a:avLst/>
              <a:gdLst/>
              <a:ahLst/>
              <a:cxnLst/>
              <a:rect l="l" t="t" r="r" b="b"/>
              <a:pathLst>
                <a:path w="79375" h="78105">
                  <a:moveTo>
                    <a:pt x="77228" y="0"/>
                  </a:moveTo>
                  <a:lnTo>
                    <a:pt x="2095" y="0"/>
                  </a:lnTo>
                  <a:lnTo>
                    <a:pt x="0" y="2095"/>
                  </a:lnTo>
                  <a:lnTo>
                    <a:pt x="0" y="75704"/>
                  </a:lnTo>
                  <a:lnTo>
                    <a:pt x="2095" y="77711"/>
                  </a:lnTo>
                  <a:lnTo>
                    <a:pt x="77228" y="77711"/>
                  </a:lnTo>
                  <a:lnTo>
                    <a:pt x="79235" y="75704"/>
                  </a:lnTo>
                  <a:lnTo>
                    <a:pt x="79235" y="73139"/>
                  </a:lnTo>
                  <a:lnTo>
                    <a:pt x="9143" y="73139"/>
                  </a:lnTo>
                  <a:lnTo>
                    <a:pt x="4571" y="68567"/>
                  </a:lnTo>
                  <a:lnTo>
                    <a:pt x="9143" y="68567"/>
                  </a:lnTo>
                  <a:lnTo>
                    <a:pt x="9143" y="9143"/>
                  </a:lnTo>
                  <a:lnTo>
                    <a:pt x="4571" y="9143"/>
                  </a:lnTo>
                  <a:lnTo>
                    <a:pt x="9143" y="4572"/>
                  </a:lnTo>
                  <a:lnTo>
                    <a:pt x="79235" y="4572"/>
                  </a:lnTo>
                  <a:lnTo>
                    <a:pt x="79235" y="2095"/>
                  </a:lnTo>
                  <a:lnTo>
                    <a:pt x="77228" y="0"/>
                  </a:lnTo>
                  <a:close/>
                </a:path>
                <a:path w="79375" h="78105">
                  <a:moveTo>
                    <a:pt x="70091" y="68567"/>
                  </a:moveTo>
                  <a:lnTo>
                    <a:pt x="9143" y="68567"/>
                  </a:lnTo>
                  <a:lnTo>
                    <a:pt x="9143" y="73139"/>
                  </a:lnTo>
                  <a:lnTo>
                    <a:pt x="70091" y="73139"/>
                  </a:lnTo>
                  <a:lnTo>
                    <a:pt x="70091" y="68567"/>
                  </a:lnTo>
                  <a:close/>
                </a:path>
                <a:path w="79375" h="78105">
                  <a:moveTo>
                    <a:pt x="79235" y="4572"/>
                  </a:moveTo>
                  <a:lnTo>
                    <a:pt x="70091" y="4572"/>
                  </a:lnTo>
                  <a:lnTo>
                    <a:pt x="74663" y="9143"/>
                  </a:lnTo>
                  <a:lnTo>
                    <a:pt x="70091" y="9143"/>
                  </a:lnTo>
                  <a:lnTo>
                    <a:pt x="70091" y="68567"/>
                  </a:lnTo>
                  <a:lnTo>
                    <a:pt x="74663" y="68567"/>
                  </a:lnTo>
                  <a:lnTo>
                    <a:pt x="70091" y="73139"/>
                  </a:lnTo>
                  <a:lnTo>
                    <a:pt x="79235" y="73139"/>
                  </a:lnTo>
                  <a:lnTo>
                    <a:pt x="79235" y="4572"/>
                  </a:lnTo>
                  <a:close/>
                </a:path>
                <a:path w="79375" h="78105">
                  <a:moveTo>
                    <a:pt x="70091" y="4572"/>
                  </a:moveTo>
                  <a:lnTo>
                    <a:pt x="9143" y="4572"/>
                  </a:lnTo>
                  <a:lnTo>
                    <a:pt x="9143" y="9143"/>
                  </a:lnTo>
                  <a:lnTo>
                    <a:pt x="70091" y="9143"/>
                  </a:lnTo>
                  <a:lnTo>
                    <a:pt x="70091" y="4572"/>
                  </a:lnTo>
                  <a:close/>
                </a:path>
              </a:pathLst>
            </a:custGeom>
            <a:solidFill>
              <a:srgbClr val="296E7F"/>
            </a:solidFill>
          </p:spPr>
          <p:txBody>
            <a:bodyPr wrap="square" lIns="0" tIns="0" rIns="0" bIns="0" rtlCol="0">
              <a:prstTxWarp prst="textNoShape">
                <a:avLst/>
              </a:prstTxWarp>
              <a:noAutofit/>
            </a:bodyPr>
            <a:lstStyle/>
            <a:p>
              <a:endParaRPr lang="en-GB" sz="1350" dirty="0"/>
            </a:p>
          </p:txBody>
        </p:sp>
        <p:sp>
          <p:nvSpPr>
            <p:cNvPr id="19" name="Graphic 286">
              <a:extLst>
                <a:ext uri="{FF2B5EF4-FFF2-40B4-BE49-F238E27FC236}">
                  <a16:creationId xmlns:a16="http://schemas.microsoft.com/office/drawing/2014/main" id="{DFE96925-AF86-331A-6A18-4581C8A6E129}"/>
                </a:ext>
              </a:extLst>
            </p:cNvPr>
            <p:cNvSpPr/>
            <p:nvPr/>
          </p:nvSpPr>
          <p:spPr>
            <a:xfrm>
              <a:off x="4260496"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DB853D"/>
            </a:solidFill>
          </p:spPr>
          <p:txBody>
            <a:bodyPr wrap="square" lIns="0" tIns="0" rIns="0" bIns="0" rtlCol="0">
              <a:prstTxWarp prst="textNoShape">
                <a:avLst/>
              </a:prstTxWarp>
              <a:noAutofit/>
            </a:bodyPr>
            <a:lstStyle/>
            <a:p>
              <a:endParaRPr lang="en-GB" sz="1350" dirty="0"/>
            </a:p>
          </p:txBody>
        </p:sp>
        <p:sp>
          <p:nvSpPr>
            <p:cNvPr id="20" name="Graphic 287">
              <a:extLst>
                <a:ext uri="{FF2B5EF4-FFF2-40B4-BE49-F238E27FC236}">
                  <a16:creationId xmlns:a16="http://schemas.microsoft.com/office/drawing/2014/main" id="{1A80219E-9D75-161C-38B5-21F694E1580C}"/>
                </a:ext>
              </a:extLst>
            </p:cNvPr>
            <p:cNvSpPr/>
            <p:nvPr/>
          </p:nvSpPr>
          <p:spPr>
            <a:xfrm>
              <a:off x="4255925" y="2903347"/>
              <a:ext cx="79375" cy="78105"/>
            </a:xfrm>
            <a:custGeom>
              <a:avLst/>
              <a:gdLst/>
              <a:ahLst/>
              <a:cxnLst/>
              <a:rect l="l" t="t" r="r" b="b"/>
              <a:pathLst>
                <a:path w="79375" h="78105">
                  <a:moveTo>
                    <a:pt x="77330" y="0"/>
                  </a:moveTo>
                  <a:lnTo>
                    <a:pt x="2095" y="0"/>
                  </a:lnTo>
                  <a:lnTo>
                    <a:pt x="0" y="2095"/>
                  </a:lnTo>
                  <a:lnTo>
                    <a:pt x="0" y="75806"/>
                  </a:lnTo>
                  <a:lnTo>
                    <a:pt x="2095" y="77711"/>
                  </a:lnTo>
                  <a:lnTo>
                    <a:pt x="77330" y="77711"/>
                  </a:lnTo>
                  <a:lnTo>
                    <a:pt x="79235" y="75806"/>
                  </a:lnTo>
                  <a:lnTo>
                    <a:pt x="79235" y="73139"/>
                  </a:lnTo>
                  <a:lnTo>
                    <a:pt x="9143" y="73139"/>
                  </a:lnTo>
                  <a:lnTo>
                    <a:pt x="4572" y="68567"/>
                  </a:lnTo>
                  <a:lnTo>
                    <a:pt x="9143" y="68567"/>
                  </a:lnTo>
                  <a:lnTo>
                    <a:pt x="9143" y="9143"/>
                  </a:lnTo>
                  <a:lnTo>
                    <a:pt x="4572" y="9143"/>
                  </a:lnTo>
                  <a:lnTo>
                    <a:pt x="9143" y="4572"/>
                  </a:lnTo>
                  <a:lnTo>
                    <a:pt x="79235" y="4572"/>
                  </a:lnTo>
                  <a:lnTo>
                    <a:pt x="79235" y="2095"/>
                  </a:lnTo>
                  <a:lnTo>
                    <a:pt x="77330" y="0"/>
                  </a:lnTo>
                  <a:close/>
                </a:path>
                <a:path w="79375" h="78105">
                  <a:moveTo>
                    <a:pt x="70091" y="68567"/>
                  </a:moveTo>
                  <a:lnTo>
                    <a:pt x="9143" y="68567"/>
                  </a:lnTo>
                  <a:lnTo>
                    <a:pt x="9143" y="73139"/>
                  </a:lnTo>
                  <a:lnTo>
                    <a:pt x="70091" y="73139"/>
                  </a:lnTo>
                  <a:lnTo>
                    <a:pt x="70091" y="68567"/>
                  </a:lnTo>
                  <a:close/>
                </a:path>
                <a:path w="79375" h="78105">
                  <a:moveTo>
                    <a:pt x="79235" y="4572"/>
                  </a:moveTo>
                  <a:lnTo>
                    <a:pt x="70091" y="4572"/>
                  </a:lnTo>
                  <a:lnTo>
                    <a:pt x="74663" y="9143"/>
                  </a:lnTo>
                  <a:lnTo>
                    <a:pt x="70091" y="9143"/>
                  </a:lnTo>
                  <a:lnTo>
                    <a:pt x="70091" y="68567"/>
                  </a:lnTo>
                  <a:lnTo>
                    <a:pt x="74663" y="68567"/>
                  </a:lnTo>
                  <a:lnTo>
                    <a:pt x="70091" y="73139"/>
                  </a:lnTo>
                  <a:lnTo>
                    <a:pt x="79235" y="73139"/>
                  </a:lnTo>
                  <a:lnTo>
                    <a:pt x="79235" y="4572"/>
                  </a:lnTo>
                  <a:close/>
                </a:path>
                <a:path w="79375" h="78105">
                  <a:moveTo>
                    <a:pt x="70091" y="4572"/>
                  </a:moveTo>
                  <a:lnTo>
                    <a:pt x="9143" y="4572"/>
                  </a:lnTo>
                  <a:lnTo>
                    <a:pt x="9143" y="9143"/>
                  </a:lnTo>
                  <a:lnTo>
                    <a:pt x="70091" y="9143"/>
                  </a:lnTo>
                  <a:lnTo>
                    <a:pt x="70091" y="4572"/>
                  </a:lnTo>
                  <a:close/>
                </a:path>
              </a:pathLst>
            </a:custGeom>
            <a:solidFill>
              <a:srgbClr val="A15C26"/>
            </a:solidFill>
          </p:spPr>
          <p:txBody>
            <a:bodyPr wrap="square" lIns="0" tIns="0" rIns="0" bIns="0" rtlCol="0">
              <a:prstTxWarp prst="textNoShape">
                <a:avLst/>
              </a:prstTxWarp>
              <a:noAutofit/>
            </a:bodyPr>
            <a:lstStyle/>
            <a:p>
              <a:endParaRPr lang="en-GB" sz="1350" dirty="0"/>
            </a:p>
          </p:txBody>
        </p:sp>
        <p:sp>
          <p:nvSpPr>
            <p:cNvPr id="21" name="Graphic 288">
              <a:extLst>
                <a:ext uri="{FF2B5EF4-FFF2-40B4-BE49-F238E27FC236}">
                  <a16:creationId xmlns:a16="http://schemas.microsoft.com/office/drawing/2014/main" id="{62A6C6C1-4A83-AF32-5992-F9446506B9EB}"/>
                </a:ext>
              </a:extLst>
            </p:cNvPr>
            <p:cNvSpPr/>
            <p:nvPr/>
          </p:nvSpPr>
          <p:spPr>
            <a:xfrm>
              <a:off x="4842105" y="2907919"/>
              <a:ext cx="70485" cy="68580"/>
            </a:xfrm>
            <a:custGeom>
              <a:avLst/>
              <a:gdLst/>
              <a:ahLst/>
              <a:cxnLst/>
              <a:rect l="l" t="t" r="r" b="b"/>
              <a:pathLst>
                <a:path w="70485" h="68580">
                  <a:moveTo>
                    <a:pt x="70091" y="0"/>
                  </a:moveTo>
                  <a:lnTo>
                    <a:pt x="0" y="0"/>
                  </a:lnTo>
                  <a:lnTo>
                    <a:pt x="0" y="68567"/>
                  </a:lnTo>
                  <a:lnTo>
                    <a:pt x="70091" y="68567"/>
                  </a:lnTo>
                  <a:lnTo>
                    <a:pt x="70091" y="0"/>
                  </a:lnTo>
                  <a:close/>
                </a:path>
              </a:pathLst>
            </a:custGeom>
            <a:solidFill>
              <a:srgbClr val="94A8CF"/>
            </a:solidFill>
          </p:spPr>
          <p:txBody>
            <a:bodyPr wrap="square" lIns="0" tIns="0" rIns="0" bIns="0" rtlCol="0">
              <a:prstTxWarp prst="textNoShape">
                <a:avLst/>
              </a:prstTxWarp>
              <a:noAutofit/>
            </a:bodyPr>
            <a:lstStyle/>
            <a:p>
              <a:endParaRPr lang="en-GB" sz="1350" dirty="0"/>
            </a:p>
          </p:txBody>
        </p:sp>
        <p:sp>
          <p:nvSpPr>
            <p:cNvPr id="22" name="Graphic 289">
              <a:extLst>
                <a:ext uri="{FF2B5EF4-FFF2-40B4-BE49-F238E27FC236}">
                  <a16:creationId xmlns:a16="http://schemas.microsoft.com/office/drawing/2014/main" id="{F4B8A5A1-4DD7-C069-ED99-8C6A5A131D1A}"/>
                </a:ext>
              </a:extLst>
            </p:cNvPr>
            <p:cNvSpPr/>
            <p:nvPr/>
          </p:nvSpPr>
          <p:spPr>
            <a:xfrm>
              <a:off x="4837534" y="2903347"/>
              <a:ext cx="79375" cy="78105"/>
            </a:xfrm>
            <a:custGeom>
              <a:avLst/>
              <a:gdLst/>
              <a:ahLst/>
              <a:cxnLst/>
              <a:rect l="l" t="t" r="r" b="b"/>
              <a:pathLst>
                <a:path w="79375" h="78105">
                  <a:moveTo>
                    <a:pt x="77330" y="0"/>
                  </a:moveTo>
                  <a:lnTo>
                    <a:pt x="2095" y="0"/>
                  </a:lnTo>
                  <a:lnTo>
                    <a:pt x="0" y="2095"/>
                  </a:lnTo>
                  <a:lnTo>
                    <a:pt x="0" y="75806"/>
                  </a:lnTo>
                  <a:lnTo>
                    <a:pt x="2095" y="77711"/>
                  </a:lnTo>
                  <a:lnTo>
                    <a:pt x="77330" y="77711"/>
                  </a:lnTo>
                  <a:lnTo>
                    <a:pt x="79235" y="75806"/>
                  </a:lnTo>
                  <a:lnTo>
                    <a:pt x="79235" y="73139"/>
                  </a:lnTo>
                  <a:lnTo>
                    <a:pt x="9144" y="73139"/>
                  </a:lnTo>
                  <a:lnTo>
                    <a:pt x="4572" y="68567"/>
                  </a:lnTo>
                  <a:lnTo>
                    <a:pt x="9144" y="68567"/>
                  </a:lnTo>
                  <a:lnTo>
                    <a:pt x="9144" y="9143"/>
                  </a:lnTo>
                  <a:lnTo>
                    <a:pt x="4572" y="9143"/>
                  </a:lnTo>
                  <a:lnTo>
                    <a:pt x="9144" y="4572"/>
                  </a:lnTo>
                  <a:lnTo>
                    <a:pt x="79235" y="4572"/>
                  </a:lnTo>
                  <a:lnTo>
                    <a:pt x="79235" y="2095"/>
                  </a:lnTo>
                  <a:lnTo>
                    <a:pt x="77330" y="0"/>
                  </a:lnTo>
                  <a:close/>
                </a:path>
                <a:path w="79375" h="78105">
                  <a:moveTo>
                    <a:pt x="70091" y="68567"/>
                  </a:moveTo>
                  <a:lnTo>
                    <a:pt x="9144" y="68567"/>
                  </a:lnTo>
                  <a:lnTo>
                    <a:pt x="9144" y="73139"/>
                  </a:lnTo>
                  <a:lnTo>
                    <a:pt x="70091" y="73139"/>
                  </a:lnTo>
                  <a:lnTo>
                    <a:pt x="70091" y="68567"/>
                  </a:lnTo>
                  <a:close/>
                </a:path>
                <a:path w="79375" h="78105">
                  <a:moveTo>
                    <a:pt x="79235" y="4572"/>
                  </a:moveTo>
                  <a:lnTo>
                    <a:pt x="70091" y="4572"/>
                  </a:lnTo>
                  <a:lnTo>
                    <a:pt x="74663" y="9143"/>
                  </a:lnTo>
                  <a:lnTo>
                    <a:pt x="70091" y="9143"/>
                  </a:lnTo>
                  <a:lnTo>
                    <a:pt x="70091" y="68567"/>
                  </a:lnTo>
                  <a:lnTo>
                    <a:pt x="74663" y="68567"/>
                  </a:lnTo>
                  <a:lnTo>
                    <a:pt x="70091" y="73139"/>
                  </a:lnTo>
                  <a:lnTo>
                    <a:pt x="79235" y="73139"/>
                  </a:lnTo>
                  <a:lnTo>
                    <a:pt x="79235" y="4572"/>
                  </a:lnTo>
                  <a:close/>
                </a:path>
                <a:path w="79375" h="78105">
                  <a:moveTo>
                    <a:pt x="70091" y="4572"/>
                  </a:moveTo>
                  <a:lnTo>
                    <a:pt x="9144" y="4572"/>
                  </a:lnTo>
                  <a:lnTo>
                    <a:pt x="9144" y="9143"/>
                  </a:lnTo>
                  <a:lnTo>
                    <a:pt x="70091" y="9143"/>
                  </a:lnTo>
                  <a:lnTo>
                    <a:pt x="70091" y="4572"/>
                  </a:lnTo>
                  <a:close/>
                </a:path>
              </a:pathLst>
            </a:custGeom>
            <a:solidFill>
              <a:srgbClr val="8794AB"/>
            </a:solidFill>
          </p:spPr>
          <p:txBody>
            <a:bodyPr wrap="square" lIns="0" tIns="0" rIns="0" bIns="0" rtlCol="0">
              <a:prstTxWarp prst="textNoShape">
                <a:avLst/>
              </a:prstTxWarp>
              <a:noAutofit/>
            </a:bodyPr>
            <a:lstStyle/>
            <a:p>
              <a:endParaRPr lang="en-GB" sz="1350" dirty="0"/>
            </a:p>
          </p:txBody>
        </p:sp>
        <p:sp>
          <p:nvSpPr>
            <p:cNvPr id="23" name="Graphic 290">
              <a:extLst>
                <a:ext uri="{FF2B5EF4-FFF2-40B4-BE49-F238E27FC236}">
                  <a16:creationId xmlns:a16="http://schemas.microsoft.com/office/drawing/2014/main" id="{B0C01789-F519-C028-C772-2DDCF6BA79A3}"/>
                </a:ext>
              </a:extLst>
            </p:cNvPr>
            <p:cNvSpPr/>
            <p:nvPr/>
          </p:nvSpPr>
          <p:spPr>
            <a:xfrm>
              <a:off x="4096095" y="739889"/>
              <a:ext cx="255904" cy="88265"/>
            </a:xfrm>
            <a:custGeom>
              <a:avLst/>
              <a:gdLst/>
              <a:ahLst/>
              <a:cxnLst/>
              <a:rect l="l" t="t" r="r" b="b"/>
              <a:pathLst>
                <a:path w="255904" h="88265">
                  <a:moveTo>
                    <a:pt x="167970" y="609"/>
                  </a:moveTo>
                  <a:lnTo>
                    <a:pt x="0" y="74053"/>
                  </a:lnTo>
                  <a:lnTo>
                    <a:pt x="5460" y="87833"/>
                  </a:lnTo>
                  <a:lnTo>
                    <a:pt x="172746" y="14693"/>
                  </a:lnTo>
                  <a:lnTo>
                    <a:pt x="170560" y="14693"/>
                  </a:lnTo>
                  <a:lnTo>
                    <a:pt x="170560" y="7131"/>
                  </a:lnTo>
                  <a:lnTo>
                    <a:pt x="167970" y="609"/>
                  </a:lnTo>
                  <a:close/>
                </a:path>
                <a:path w="255904" h="88265">
                  <a:moveTo>
                    <a:pt x="255689" y="0"/>
                  </a:moveTo>
                  <a:lnTo>
                    <a:pt x="170560" y="0"/>
                  </a:lnTo>
                  <a:lnTo>
                    <a:pt x="170560" y="7131"/>
                  </a:lnTo>
                  <a:lnTo>
                    <a:pt x="173443" y="14389"/>
                  </a:lnTo>
                  <a:lnTo>
                    <a:pt x="172746" y="14693"/>
                  </a:lnTo>
                  <a:lnTo>
                    <a:pt x="255689" y="14693"/>
                  </a:lnTo>
                  <a:lnTo>
                    <a:pt x="255689" y="0"/>
                  </a:lnTo>
                  <a:close/>
                </a:path>
              </a:pathLst>
            </a:custGeom>
            <a:solidFill>
              <a:srgbClr val="000000"/>
            </a:solidFill>
          </p:spPr>
          <p:txBody>
            <a:bodyPr wrap="square" lIns="0" tIns="0" rIns="0" bIns="0" rtlCol="0">
              <a:prstTxWarp prst="textNoShape">
                <a:avLst/>
              </a:prstTxWarp>
              <a:noAutofit/>
            </a:bodyPr>
            <a:lstStyle/>
            <a:p>
              <a:endParaRPr lang="en-GB" sz="1350" dirty="0"/>
            </a:p>
          </p:txBody>
        </p:sp>
        <p:sp>
          <p:nvSpPr>
            <p:cNvPr id="24" name="Graphic 291">
              <a:extLst>
                <a:ext uri="{FF2B5EF4-FFF2-40B4-BE49-F238E27FC236}">
                  <a16:creationId xmlns:a16="http://schemas.microsoft.com/office/drawing/2014/main" id="{76A48ED5-D0D4-C67F-2B66-21337AEC1573}"/>
                </a:ext>
              </a:extLst>
            </p:cNvPr>
            <p:cNvSpPr/>
            <p:nvPr/>
          </p:nvSpPr>
          <p:spPr>
            <a:xfrm>
              <a:off x="4096095" y="739889"/>
              <a:ext cx="255904" cy="88265"/>
            </a:xfrm>
            <a:custGeom>
              <a:avLst/>
              <a:gdLst/>
              <a:ahLst/>
              <a:cxnLst/>
              <a:rect l="l" t="t" r="r" b="b"/>
              <a:pathLst>
                <a:path w="255904" h="88265">
                  <a:moveTo>
                    <a:pt x="0" y="74053"/>
                  </a:moveTo>
                  <a:lnTo>
                    <a:pt x="167970" y="609"/>
                  </a:lnTo>
                  <a:lnTo>
                    <a:pt x="173443" y="14389"/>
                  </a:lnTo>
                  <a:lnTo>
                    <a:pt x="5460" y="87833"/>
                  </a:lnTo>
                  <a:lnTo>
                    <a:pt x="0" y="74053"/>
                  </a:lnTo>
                  <a:close/>
                </a:path>
                <a:path w="255904" h="88265">
                  <a:moveTo>
                    <a:pt x="170560" y="0"/>
                  </a:moveTo>
                  <a:lnTo>
                    <a:pt x="255689" y="0"/>
                  </a:lnTo>
                  <a:lnTo>
                    <a:pt x="255689" y="14693"/>
                  </a:lnTo>
                  <a:lnTo>
                    <a:pt x="170560" y="14693"/>
                  </a:lnTo>
                  <a:lnTo>
                    <a:pt x="170560" y="0"/>
                  </a:lnTo>
                  <a:close/>
                </a:path>
              </a:pathLst>
            </a:custGeom>
            <a:ln w="2743">
              <a:solidFill>
                <a:srgbClr val="000000"/>
              </a:solidFill>
              <a:prstDash val="solid"/>
            </a:ln>
          </p:spPr>
          <p:txBody>
            <a:bodyPr wrap="square" lIns="0" tIns="0" rIns="0" bIns="0" rtlCol="0">
              <a:prstTxWarp prst="textNoShape">
                <a:avLst/>
              </a:prstTxWarp>
              <a:noAutofit/>
            </a:bodyPr>
            <a:lstStyle/>
            <a:p>
              <a:endParaRPr lang="en-GB" sz="1350" dirty="0"/>
            </a:p>
          </p:txBody>
        </p:sp>
        <p:sp>
          <p:nvSpPr>
            <p:cNvPr id="25" name="Textbox 292">
              <a:extLst>
                <a:ext uri="{FF2B5EF4-FFF2-40B4-BE49-F238E27FC236}">
                  <a16:creationId xmlns:a16="http://schemas.microsoft.com/office/drawing/2014/main" id="{BB4CF3E6-C669-6E1E-3C2D-1AC43ABA3890}"/>
                </a:ext>
              </a:extLst>
            </p:cNvPr>
            <p:cNvSpPr txBox="1"/>
            <p:nvPr/>
          </p:nvSpPr>
          <p:spPr>
            <a:xfrm>
              <a:off x="697438" y="73514"/>
              <a:ext cx="4385310" cy="350363"/>
            </a:xfrm>
            <a:prstGeom prst="rect">
              <a:avLst/>
            </a:prstGeom>
          </p:spPr>
          <p:txBody>
            <a:bodyPr wrap="square" lIns="0" tIns="0" rIns="0" bIns="0" rtlCol="0">
              <a:noAutofit/>
            </a:bodyPr>
            <a:lstStyle/>
            <a:p>
              <a:pPr defTabSz="641086"/>
              <a:r>
                <a:rPr lang="en-US" sz="1122" b="1" dirty="0">
                  <a:solidFill>
                    <a:schemeClr val="bg1"/>
                  </a:solidFill>
                  <a:latin typeface="Trebuchet MS" panose="020B0703020202090204" pitchFamily="34" charset="0"/>
                </a:rPr>
                <a:t>Educational</a:t>
              </a:r>
              <a:r>
                <a:rPr lang="en-US" sz="1122" b="1" spc="56" dirty="0">
                  <a:solidFill>
                    <a:schemeClr val="bg1"/>
                  </a:solidFill>
                  <a:latin typeface="Trebuchet MS" panose="020B0703020202090204" pitchFamily="34" charset="0"/>
                </a:rPr>
                <a:t> </a:t>
              </a:r>
              <a:r>
                <a:rPr lang="en-US" sz="1122" b="1" dirty="0">
                  <a:solidFill>
                    <a:schemeClr val="bg1"/>
                  </a:solidFill>
                  <a:latin typeface="Trebuchet MS" panose="020B0703020202090204" pitchFamily="34" charset="0"/>
                </a:rPr>
                <a:t>background</a:t>
              </a:r>
              <a:r>
                <a:rPr lang="en-US" sz="1122" b="1" spc="56" dirty="0">
                  <a:solidFill>
                    <a:schemeClr val="bg1"/>
                  </a:solidFill>
                  <a:latin typeface="Trebuchet MS" panose="020B0703020202090204" pitchFamily="34" charset="0"/>
                </a:rPr>
                <a:t> </a:t>
              </a:r>
              <a:r>
                <a:rPr lang="en-US" sz="1122" b="1" dirty="0">
                  <a:solidFill>
                    <a:schemeClr val="bg1"/>
                  </a:solidFill>
                  <a:latin typeface="Trebuchet MS" panose="020B0703020202090204" pitchFamily="34" charset="0"/>
                </a:rPr>
                <a:t>of</a:t>
              </a:r>
              <a:r>
                <a:rPr lang="en-US" sz="1122" b="1" spc="60" dirty="0">
                  <a:solidFill>
                    <a:schemeClr val="bg1"/>
                  </a:solidFill>
                  <a:latin typeface="Trebuchet MS" panose="020B0703020202090204" pitchFamily="34" charset="0"/>
                </a:rPr>
                <a:t> </a:t>
              </a:r>
              <a:r>
                <a:rPr lang="en-US" sz="1122" b="1" dirty="0">
                  <a:solidFill>
                    <a:schemeClr val="bg1"/>
                  </a:solidFill>
                  <a:latin typeface="Trebuchet MS" panose="020B0703020202090204" pitchFamily="34" charset="0"/>
                </a:rPr>
                <a:t>employed</a:t>
              </a:r>
              <a:r>
                <a:rPr lang="en-US" sz="1122" b="1" spc="56" dirty="0">
                  <a:solidFill>
                    <a:schemeClr val="bg1"/>
                  </a:solidFill>
                  <a:latin typeface="Trebuchet MS" panose="020B0703020202090204" pitchFamily="34" charset="0"/>
                </a:rPr>
                <a:t> </a:t>
              </a:r>
              <a:r>
                <a:rPr lang="en-US" sz="1122" b="1" spc="-7" dirty="0">
                  <a:solidFill>
                    <a:schemeClr val="bg1"/>
                  </a:solidFill>
                  <a:latin typeface="Trebuchet MS" panose="020B0703020202090204" pitchFamily="34" charset="0"/>
                </a:rPr>
                <a:t>persons</a:t>
              </a:r>
              <a:endParaRPr lang="en-ID" sz="771" dirty="0">
                <a:solidFill>
                  <a:schemeClr val="bg1"/>
                </a:solidFill>
                <a:latin typeface="Trebuchet MS" panose="020B0703020202090204" pitchFamily="34" charset="0"/>
              </a:endParaRPr>
            </a:p>
            <a:p>
              <a:pPr marL="765296" algn="ctr" defTabSz="641086">
                <a:lnSpc>
                  <a:spcPts val="792"/>
                </a:lnSpc>
                <a:spcBef>
                  <a:spcPts val="806"/>
                </a:spcBef>
              </a:pPr>
              <a:r>
                <a:rPr lang="en-US" sz="900" spc="-17" dirty="0">
                  <a:latin typeface="Trebuchet MS" panose="020B0703020202090204" pitchFamily="34" charset="0"/>
                </a:rPr>
                <a:t>8%</a:t>
              </a:r>
              <a:endParaRPr lang="en-ID" sz="900" dirty="0">
                <a:latin typeface="Trebuchet MS" panose="020B0703020202090204" pitchFamily="34" charset="0"/>
              </a:endParaRPr>
            </a:p>
            <a:p>
              <a:pPr marL="2095994" algn="ctr" defTabSz="641086">
                <a:lnSpc>
                  <a:spcPts val="792"/>
                </a:lnSpc>
              </a:pPr>
              <a:r>
                <a:rPr lang="en-US" sz="900" spc="-17" dirty="0">
                  <a:latin typeface="Trebuchet MS" panose="020B0703020202090204" pitchFamily="34" charset="0"/>
                </a:rPr>
                <a:t>3%</a:t>
              </a:r>
              <a:endParaRPr lang="en-ID" sz="900" dirty="0">
                <a:latin typeface="Trebuchet MS" panose="020B0703020202090204" pitchFamily="34" charset="0"/>
              </a:endParaRPr>
            </a:p>
            <a:p>
              <a:pPr marL="765296" marR="1357856" algn="ctr" defTabSz="641086">
                <a:spcBef>
                  <a:spcPts val="101"/>
                </a:spcBef>
              </a:pPr>
              <a:r>
                <a:rPr lang="en-US" sz="900" spc="-17" dirty="0">
                  <a:latin typeface="Trebuchet MS" panose="020B0703020202090204" pitchFamily="34" charset="0"/>
                </a:rPr>
                <a:t>13%</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6" name="Textbox 293">
              <a:extLst>
                <a:ext uri="{FF2B5EF4-FFF2-40B4-BE49-F238E27FC236}">
                  <a16:creationId xmlns:a16="http://schemas.microsoft.com/office/drawing/2014/main" id="{C4543BDD-424F-B91F-6983-77AAE6071155}"/>
                </a:ext>
              </a:extLst>
            </p:cNvPr>
            <p:cNvSpPr txBox="1"/>
            <p:nvPr/>
          </p:nvSpPr>
          <p:spPr>
            <a:xfrm>
              <a:off x="967361" y="939328"/>
              <a:ext cx="334734" cy="234173"/>
            </a:xfrm>
            <a:prstGeom prst="rect">
              <a:avLst/>
            </a:prstGeom>
          </p:spPr>
          <p:txBody>
            <a:bodyPr wrap="square" lIns="0" tIns="0" rIns="0" bIns="0" rtlCol="0">
              <a:noAutofit/>
            </a:bodyPr>
            <a:lstStyle/>
            <a:p>
              <a:pPr defTabSz="641086">
                <a:spcBef>
                  <a:spcPts val="14"/>
                </a:spcBef>
              </a:pPr>
              <a:r>
                <a:rPr lang="en-US" sz="771" spc="-17" dirty="0">
                  <a:latin typeface="Trebuchet MS" panose="020B0703020202090204" pitchFamily="34" charset="0"/>
                </a:rPr>
                <a:t>17%</a:t>
              </a:r>
              <a:endParaRPr lang="en-ID" sz="825"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7" name="Textbox 294">
              <a:extLst>
                <a:ext uri="{FF2B5EF4-FFF2-40B4-BE49-F238E27FC236}">
                  <a16:creationId xmlns:a16="http://schemas.microsoft.com/office/drawing/2014/main" id="{086BD57C-0178-3A53-3D2B-94747914230C}"/>
                </a:ext>
              </a:extLst>
            </p:cNvPr>
            <p:cNvSpPr txBox="1"/>
            <p:nvPr/>
          </p:nvSpPr>
          <p:spPr>
            <a:xfrm>
              <a:off x="4435160" y="828154"/>
              <a:ext cx="334734" cy="174625"/>
            </a:xfrm>
            <a:prstGeom prst="rect">
              <a:avLst/>
            </a:prstGeom>
          </p:spPr>
          <p:txBody>
            <a:bodyPr wrap="square" lIns="0" tIns="0" rIns="0" bIns="0" rtlCol="0">
              <a:noAutofit/>
            </a:bodyPr>
            <a:lstStyle/>
            <a:p>
              <a:pPr defTabSz="641086">
                <a:spcBef>
                  <a:spcPts val="14"/>
                </a:spcBef>
              </a:pPr>
              <a:r>
                <a:rPr lang="en-US" sz="771" spc="-17" dirty="0">
                  <a:latin typeface="Trebuchet MS" panose="020B0703020202090204" pitchFamily="34" charset="0"/>
                </a:rPr>
                <a:t>16%</a:t>
              </a:r>
              <a:endParaRPr lang="en-ID" sz="825"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8" name="Textbox 295">
              <a:extLst>
                <a:ext uri="{FF2B5EF4-FFF2-40B4-BE49-F238E27FC236}">
                  <a16:creationId xmlns:a16="http://schemas.microsoft.com/office/drawing/2014/main" id="{B0499494-EB2A-1B39-C559-74BA630F58D9}"/>
                </a:ext>
              </a:extLst>
            </p:cNvPr>
            <p:cNvSpPr txBox="1"/>
            <p:nvPr/>
          </p:nvSpPr>
          <p:spPr>
            <a:xfrm>
              <a:off x="4692042" y="1276655"/>
              <a:ext cx="334734" cy="294673"/>
            </a:xfrm>
            <a:prstGeom prst="rect">
              <a:avLst/>
            </a:prstGeom>
          </p:spPr>
          <p:txBody>
            <a:bodyPr wrap="square" lIns="0" tIns="0" rIns="0" bIns="0" rtlCol="0">
              <a:noAutofit/>
            </a:bodyPr>
            <a:lstStyle/>
            <a:p>
              <a:pPr defTabSz="641086">
                <a:spcBef>
                  <a:spcPts val="14"/>
                </a:spcBef>
              </a:pPr>
              <a:r>
                <a:rPr lang="en-US" sz="900" spc="-17" dirty="0">
                  <a:solidFill>
                    <a:srgbClr val="FFFFFF"/>
                  </a:solidFill>
                  <a:latin typeface="Trebuchet MS" panose="020B0703020202090204" pitchFamily="34" charset="0"/>
                </a:rPr>
                <a:t>15</a:t>
              </a:r>
              <a:r>
                <a:rPr lang="en-US" sz="771" spc="-17" dirty="0">
                  <a:solidFill>
                    <a:srgbClr val="FFFFFF"/>
                  </a:solidFill>
                  <a:latin typeface="Trebuchet MS" panose="020B0703020202090204" pitchFamily="34" charset="0"/>
                </a:rPr>
                <a:t>%</a:t>
              </a:r>
              <a:endParaRPr lang="en-ID" sz="825"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29" name="Textbox 296">
              <a:extLst>
                <a:ext uri="{FF2B5EF4-FFF2-40B4-BE49-F238E27FC236}">
                  <a16:creationId xmlns:a16="http://schemas.microsoft.com/office/drawing/2014/main" id="{5446F4BE-C83B-2F7B-C309-73967415AB99}"/>
                </a:ext>
              </a:extLst>
            </p:cNvPr>
            <p:cNvSpPr txBox="1"/>
            <p:nvPr/>
          </p:nvSpPr>
          <p:spPr>
            <a:xfrm>
              <a:off x="1890517" y="1571327"/>
              <a:ext cx="375102" cy="214211"/>
            </a:xfrm>
            <a:prstGeom prst="rect">
              <a:avLst/>
            </a:prstGeom>
          </p:spPr>
          <p:txBody>
            <a:bodyPr wrap="square" lIns="0" tIns="0" rIns="0" bIns="0" rtlCol="0">
              <a:noAutofit/>
            </a:bodyPr>
            <a:lstStyle/>
            <a:p>
              <a:pPr defTabSz="641086">
                <a:spcBef>
                  <a:spcPts val="14"/>
                </a:spcBef>
              </a:pPr>
              <a:r>
                <a:rPr lang="en-US" sz="900" spc="-17" dirty="0">
                  <a:latin typeface="Trebuchet MS" panose="020B0703020202090204" pitchFamily="34" charset="0"/>
                </a:rPr>
                <a:t>28</a:t>
              </a:r>
              <a:r>
                <a:rPr lang="en-US" sz="771" spc="-17" dirty="0">
                  <a:latin typeface="Trebuchet MS" panose="020B0703020202090204" pitchFamily="34" charset="0"/>
                </a:rPr>
                <a:t>%</a:t>
              </a:r>
              <a:endParaRPr lang="en-ID" sz="825" dirty="0">
                <a:latin typeface="Trebuchet MS" panose="020B0703020202090204" pitchFamily="34" charset="0"/>
                <a:ea typeface="Trebuchet MS" panose="020B0703020202090204" pitchFamily="34" charset="0"/>
                <a:cs typeface="Trebuchet MS" panose="020B0703020202090204" pitchFamily="34" charset="0"/>
              </a:endParaRPr>
            </a:p>
          </p:txBody>
        </p:sp>
        <p:sp>
          <p:nvSpPr>
            <p:cNvPr id="30" name="Textbox 297">
              <a:extLst>
                <a:ext uri="{FF2B5EF4-FFF2-40B4-BE49-F238E27FC236}">
                  <a16:creationId xmlns:a16="http://schemas.microsoft.com/office/drawing/2014/main" id="{E91D823A-C7FD-D98E-01E6-05C87F7073DE}"/>
                </a:ext>
              </a:extLst>
            </p:cNvPr>
            <p:cNvSpPr txBox="1"/>
            <p:nvPr/>
          </p:nvSpPr>
          <p:spPr>
            <a:xfrm>
              <a:off x="645541" y="2684669"/>
              <a:ext cx="4728065" cy="268972"/>
            </a:xfrm>
            <a:prstGeom prst="rect">
              <a:avLst/>
            </a:prstGeom>
          </p:spPr>
          <p:txBody>
            <a:bodyPr wrap="square" lIns="0" tIns="0" rIns="0" bIns="0" rtlCol="0">
              <a:noAutofit/>
            </a:bodyPr>
            <a:lstStyle/>
            <a:p>
              <a:pPr defTabSz="641086">
                <a:spcAft>
                  <a:spcPts val="369"/>
                </a:spcAft>
                <a:tabLst>
                  <a:tab pos="228833" algn="l"/>
                  <a:tab pos="694510" algn="l"/>
                  <a:tab pos="1447786" algn="l"/>
                  <a:tab pos="1969113" algn="l"/>
                  <a:tab pos="2534070" algn="l"/>
                  <a:tab pos="2941871" algn="l"/>
                </a:tabLst>
              </a:pPr>
              <a:r>
                <a:rPr lang="en-US" sz="701" spc="-17" dirty="0">
                  <a:latin typeface="Trebuchet MS" panose="020B0703020202090204" pitchFamily="34" charset="0"/>
                </a:rPr>
                <a:t>IT</a:t>
              </a:r>
              <a:r>
                <a:rPr lang="en-US" sz="900" dirty="0">
                  <a:latin typeface="Trebuchet MS" panose="020B0703020202090204" pitchFamily="34" charset="0"/>
                </a:rPr>
                <a:t>	</a:t>
              </a:r>
              <a:r>
                <a:rPr lang="en-US" sz="900" spc="-7" dirty="0">
                  <a:latin typeface="Trebuchet MS" panose="020B0703020202090204" pitchFamily="34" charset="0"/>
                </a:rPr>
                <a:t>Finance</a:t>
              </a:r>
              <a:r>
                <a:rPr lang="en-US" sz="900" dirty="0">
                  <a:latin typeface="Trebuchet MS" panose="020B0703020202090204" pitchFamily="34" charset="0"/>
                </a:rPr>
                <a:t>	</a:t>
              </a:r>
              <a:r>
                <a:rPr lang="en-US" sz="900" spc="-7" dirty="0">
                  <a:latin typeface="Trebuchet MS" panose="020B0703020202090204" pitchFamily="34" charset="0"/>
                </a:rPr>
                <a:t>Administration</a:t>
              </a:r>
              <a:r>
                <a:rPr lang="en-US" sz="900" dirty="0">
                  <a:latin typeface="Trebuchet MS" panose="020B0703020202090204" pitchFamily="34" charset="0"/>
                </a:rPr>
                <a:t>	</a:t>
              </a:r>
              <a:r>
                <a:rPr lang="en-US" sz="900" spc="-7" dirty="0">
                  <a:latin typeface="Trebuchet MS" panose="020B0703020202090204" pitchFamily="34" charset="0"/>
                </a:rPr>
                <a:t>Massage</a:t>
              </a:r>
              <a:r>
                <a:rPr lang="en-US" sz="900" dirty="0">
                  <a:latin typeface="Trebuchet MS" panose="020B0703020202090204" pitchFamily="34" charset="0"/>
                </a:rPr>
                <a:t>	</a:t>
              </a:r>
              <a:r>
                <a:rPr lang="en-US" sz="900" spc="-7" dirty="0">
                  <a:latin typeface="Trebuchet MS" panose="020B0703020202090204" pitchFamily="34" charset="0"/>
                </a:rPr>
                <a:t>Education</a:t>
              </a:r>
              <a:r>
                <a:rPr lang="en-US" sz="900" dirty="0">
                  <a:latin typeface="Trebuchet MS" panose="020B0703020202090204" pitchFamily="34" charset="0"/>
                </a:rPr>
                <a:t>	</a:t>
              </a:r>
              <a:r>
                <a:rPr lang="en-US" sz="900" spc="-7" dirty="0">
                  <a:latin typeface="Trebuchet MS" panose="020B0703020202090204" pitchFamily="34" charset="0"/>
                </a:rPr>
                <a:t>Social</a:t>
              </a:r>
              <a:r>
                <a:rPr lang="en-US" sz="900" dirty="0">
                  <a:latin typeface="Trebuchet MS" panose="020B0703020202090204" pitchFamily="34" charset="0"/>
                </a:rPr>
                <a:t>	</a:t>
              </a:r>
              <a:r>
                <a:rPr lang="en-US" sz="900" spc="-7" dirty="0">
                  <a:latin typeface="Trebuchet MS" panose="020B0703020202090204" pitchFamily="34" charset="0"/>
                </a:rPr>
                <a:t>Others</a:t>
              </a:r>
              <a:endParaRPr lang="en-ID" sz="900" dirty="0">
                <a:latin typeface="Trebuchet MS" panose="020B0703020202090204" pitchFamily="34" charset="0"/>
                <a:ea typeface="Trebuchet MS" panose="020B0703020202090204" pitchFamily="34" charset="0"/>
                <a:cs typeface="Trebuchet MS" panose="020B0703020202090204" pitchFamily="34" charset="0"/>
              </a:endParaRPr>
            </a:p>
          </p:txBody>
        </p:sp>
      </p:grpSp>
      <p:sp>
        <p:nvSpPr>
          <p:cNvPr id="2" name="Rectangle 1">
            <a:extLst>
              <a:ext uri="{FF2B5EF4-FFF2-40B4-BE49-F238E27FC236}">
                <a16:creationId xmlns:a16="http://schemas.microsoft.com/office/drawing/2014/main" id="{632E9872-68FE-9D35-2C10-79B1D4FED311}"/>
              </a:ext>
            </a:extLst>
          </p:cNvPr>
          <p:cNvSpPr/>
          <p:nvPr/>
        </p:nvSpPr>
        <p:spPr>
          <a:xfrm>
            <a:off x="7374194" y="511277"/>
            <a:ext cx="1288025" cy="40473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35504903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20BC66-EB4B-7DB4-5D61-4ABB9C3303F9}"/>
              </a:ext>
            </a:extLst>
          </p:cNvPr>
          <p:cNvSpPr>
            <a:spLocks noGrp="1"/>
          </p:cNvSpPr>
          <p:nvPr>
            <p:ph type="sldNum" sz="quarter" idx="12"/>
          </p:nvPr>
        </p:nvSpPr>
        <p:spPr/>
        <p:txBody>
          <a:bodyPr/>
          <a:lstStyle/>
          <a:p>
            <a:fld id="{9848125F-0770-E640-BECC-7D4454C589D2}" type="slidenum">
              <a:rPr lang="en-US" smtClean="0"/>
              <a:t>55</a:t>
            </a:fld>
            <a:endParaRPr lang="en-US" dirty="0"/>
          </a:p>
        </p:txBody>
      </p:sp>
      <p:graphicFrame>
        <p:nvGraphicFramePr>
          <p:cNvPr id="3" name="Table 2">
            <a:extLst>
              <a:ext uri="{FF2B5EF4-FFF2-40B4-BE49-F238E27FC236}">
                <a16:creationId xmlns:a16="http://schemas.microsoft.com/office/drawing/2014/main" id="{D27E6FE5-BFD8-DB42-A5B3-1601E98887E8}"/>
              </a:ext>
            </a:extLst>
          </p:cNvPr>
          <p:cNvGraphicFramePr>
            <a:graphicFrameLocks noGrp="1"/>
          </p:cNvGraphicFramePr>
          <p:nvPr>
            <p:extLst>
              <p:ext uri="{D42A27DB-BD31-4B8C-83A1-F6EECF244321}">
                <p14:modId xmlns:p14="http://schemas.microsoft.com/office/powerpoint/2010/main" val="1031593022"/>
              </p:ext>
            </p:extLst>
          </p:nvPr>
        </p:nvGraphicFramePr>
        <p:xfrm>
          <a:off x="314324" y="1137609"/>
          <a:ext cx="8515351" cy="5773731"/>
        </p:xfrm>
        <a:graphic>
          <a:graphicData uri="http://schemas.openxmlformats.org/drawingml/2006/table">
            <a:tbl>
              <a:tblPr firstRow="1" bandRow="1">
                <a:tableStyleId>{93296810-A885-4BE3-A3E7-6D5BEEA58F35}</a:tableStyleId>
              </a:tblPr>
              <a:tblGrid>
                <a:gridCol w="1728207">
                  <a:extLst>
                    <a:ext uri="{9D8B030D-6E8A-4147-A177-3AD203B41FA5}">
                      <a16:colId xmlns:a16="http://schemas.microsoft.com/office/drawing/2014/main" val="993947136"/>
                    </a:ext>
                  </a:extLst>
                </a:gridCol>
                <a:gridCol w="1897886">
                  <a:extLst>
                    <a:ext uri="{9D8B030D-6E8A-4147-A177-3AD203B41FA5}">
                      <a16:colId xmlns:a16="http://schemas.microsoft.com/office/drawing/2014/main" val="368214653"/>
                    </a:ext>
                  </a:extLst>
                </a:gridCol>
                <a:gridCol w="1639081">
                  <a:extLst>
                    <a:ext uri="{9D8B030D-6E8A-4147-A177-3AD203B41FA5}">
                      <a16:colId xmlns:a16="http://schemas.microsoft.com/office/drawing/2014/main" val="2808841609"/>
                    </a:ext>
                  </a:extLst>
                </a:gridCol>
                <a:gridCol w="1563329">
                  <a:extLst>
                    <a:ext uri="{9D8B030D-6E8A-4147-A177-3AD203B41FA5}">
                      <a16:colId xmlns:a16="http://schemas.microsoft.com/office/drawing/2014/main" val="2004477788"/>
                    </a:ext>
                  </a:extLst>
                </a:gridCol>
                <a:gridCol w="1686848">
                  <a:extLst>
                    <a:ext uri="{9D8B030D-6E8A-4147-A177-3AD203B41FA5}">
                      <a16:colId xmlns:a16="http://schemas.microsoft.com/office/drawing/2014/main" val="3287469593"/>
                    </a:ext>
                  </a:extLst>
                </a:gridCol>
              </a:tblGrid>
              <a:tr h="280347">
                <a:tc>
                  <a:txBody>
                    <a:bodyPr/>
                    <a:lstStyle/>
                    <a:p>
                      <a:pPr algn="ctr"/>
                      <a:r>
                        <a:rPr lang="en-US" sz="1000" dirty="0"/>
                        <a:t>Employment</a:t>
                      </a:r>
                    </a:p>
                  </a:txBody>
                  <a:tcPr marL="68580" marR="68580" marT="34290" marB="34290"/>
                </a:tc>
                <a:tc>
                  <a:txBody>
                    <a:bodyPr/>
                    <a:lstStyle/>
                    <a:p>
                      <a:pPr algn="ctr"/>
                      <a:r>
                        <a:rPr lang="en-US" sz="1000" dirty="0"/>
                        <a:t>Education</a:t>
                      </a:r>
                    </a:p>
                  </a:txBody>
                  <a:tcPr marL="68580" marR="68580" marT="34290" marB="34290"/>
                </a:tc>
                <a:tc>
                  <a:txBody>
                    <a:bodyPr/>
                    <a:lstStyle/>
                    <a:p>
                      <a:pPr algn="ctr"/>
                      <a:r>
                        <a:rPr lang="en-US" sz="1000" dirty="0"/>
                        <a:t>Employer </a:t>
                      </a:r>
                    </a:p>
                  </a:txBody>
                  <a:tcPr marL="68580" marR="68580" marT="34290" marB="34290"/>
                </a:tc>
                <a:tc>
                  <a:txBody>
                    <a:bodyPr/>
                    <a:lstStyle/>
                    <a:p>
                      <a:pPr algn="ctr"/>
                      <a:r>
                        <a:rPr lang="en-US" sz="1000" dirty="0"/>
                        <a:t>Parents</a:t>
                      </a:r>
                    </a:p>
                  </a:txBody>
                  <a:tcPr marL="68580" marR="68580" marT="34290" marB="34290"/>
                </a:tc>
                <a:tc>
                  <a:txBody>
                    <a:bodyPr/>
                    <a:lstStyle/>
                    <a:p>
                      <a:pPr algn="ctr"/>
                      <a:r>
                        <a:rPr lang="en-US" sz="1000" dirty="0"/>
                        <a:t>Government</a:t>
                      </a:r>
                    </a:p>
                  </a:txBody>
                  <a:tcPr marL="68580" marR="68580" marT="34290" marB="34290"/>
                </a:tc>
                <a:extLst>
                  <a:ext uri="{0D108BD9-81ED-4DB2-BD59-A6C34878D82A}">
                    <a16:rowId xmlns:a16="http://schemas.microsoft.com/office/drawing/2014/main" val="4000199803"/>
                  </a:ext>
                </a:extLst>
              </a:tr>
              <a:tr h="1264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chemeClr val="tx1"/>
                          </a:solidFill>
                          <a:effectLst/>
                        </a:rPr>
                        <a:t>A few information about various jobs for persons with visual impairment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rgbClr val="0070C0"/>
                          </a:solidFill>
                          <a:effectLst/>
                        </a:rPr>
                        <a:t>(28% teaching, administrative  16%, social 17%, and Physiotherapy of 15%)</a:t>
                      </a:r>
                      <a:endParaRPr lang="en-ID" sz="1100" b="0" dirty="0">
                        <a:solidFill>
                          <a:srgbClr val="0070C0"/>
                        </a:solidFill>
                        <a:effectLst/>
                        <a:latin typeface="AvenirLTPro"/>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rgbClr val="0070C0"/>
                          </a:solidFill>
                          <a:effectLst/>
                        </a:rPr>
                        <a:t>Only 3%</a:t>
                      </a:r>
                      <a:r>
                        <a:rPr lang="en-ID" sz="1100" b="0" dirty="0">
                          <a:solidFill>
                            <a:schemeClr val="tx1"/>
                          </a:solidFill>
                          <a:effectLst/>
                        </a:rPr>
                        <a:t> of the students in STEM, which was not a preferred choice at all in the past</a:t>
                      </a:r>
                      <a:endParaRPr lang="en-GB" sz="1100" dirty="0">
                        <a:solidFill>
                          <a:schemeClr val="tx1"/>
                        </a:solidFill>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The need of IT employees is increasing, but the supply is not available </a:t>
                      </a:r>
                      <a:r>
                        <a:rPr lang="en-US" sz="1100" dirty="0">
                          <a:solidFill>
                            <a:srgbClr val="0070C0"/>
                          </a:solidFill>
                        </a:rPr>
                        <a:t>(80% of employers)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solidFill>
                          <a:schemeClr val="tx1"/>
                        </a:solidFill>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Overprotective parents regarding mobility  </a:t>
                      </a:r>
                      <a:r>
                        <a:rPr lang="en-US" sz="1100" dirty="0">
                          <a:solidFill>
                            <a:srgbClr val="0070C0"/>
                          </a:solidFill>
                        </a:rPr>
                        <a:t>(60% of parents)</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Decree are not full force for promoting jobs for persons with visual impairment </a:t>
                      </a:r>
                      <a:r>
                        <a:rPr lang="en-US" sz="1100" dirty="0">
                          <a:solidFill>
                            <a:srgbClr val="0070C0"/>
                          </a:solidFill>
                        </a:rPr>
                        <a:t>(90% of NGO/DPO/CSO)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txBody>
                  <a:tcPr marL="68580" marR="68580" marT="34290" marB="34290"/>
                </a:tc>
                <a:extLst>
                  <a:ext uri="{0D108BD9-81ED-4DB2-BD59-A6C34878D82A}">
                    <a16:rowId xmlns:a16="http://schemas.microsoft.com/office/drawing/2014/main" val="2428285388"/>
                  </a:ext>
                </a:extLst>
              </a:tr>
              <a:tr h="16687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chemeClr val="tx1"/>
                          </a:solidFill>
                          <a:effectLst/>
                        </a:rPr>
                        <a:t>Performing IT related jobs is only a small percentage, but the demand is increasing </a:t>
                      </a:r>
                      <a:r>
                        <a:rPr lang="en-ID" sz="1100" b="0" dirty="0">
                          <a:solidFill>
                            <a:srgbClr val="0070C0"/>
                          </a:solidFill>
                          <a:effectLst/>
                        </a:rPr>
                        <a:t>(7.6%)</a:t>
                      </a:r>
                      <a:endParaRPr lang="en-GB" sz="1100" dirty="0">
                        <a:solidFill>
                          <a:srgbClr val="0070C0"/>
                        </a:solidFill>
                      </a:endParaRPr>
                    </a:p>
                    <a:p>
                      <a:endParaRPr lang="en-US" sz="1100" dirty="0">
                        <a:solidFill>
                          <a:schemeClr val="tx1"/>
                        </a:solidFill>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rgbClr val="00B0F0"/>
                          </a:solidFill>
                          <a:effectLst/>
                        </a:rPr>
                        <a:t>Only 8% </a:t>
                      </a:r>
                      <a:r>
                        <a:rPr lang="en-ID" sz="1100" b="0" dirty="0">
                          <a:solidFill>
                            <a:schemeClr val="tx1"/>
                          </a:solidFill>
                          <a:effectLst/>
                        </a:rPr>
                        <a:t>of the students underwent exclusive courses on information technology</a:t>
                      </a:r>
                      <a:endParaRPr lang="en-US" sz="1100" dirty="0">
                        <a:solidFill>
                          <a:schemeClr val="tx1"/>
                        </a:solidFill>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solidFill>
                            <a:schemeClr val="tx1"/>
                          </a:solidFill>
                          <a:effectLst/>
                          <a:latin typeface="AvenirLTPro"/>
                        </a:rPr>
                        <a:t>Less information of company about how to employee persons with visual disability (</a:t>
                      </a:r>
                      <a:r>
                        <a:rPr lang="en-US" sz="1100" kern="1200" dirty="0">
                          <a:solidFill>
                            <a:schemeClr val="dk1"/>
                          </a:solidFill>
                          <a:effectLst/>
                          <a:latin typeface="+mn-lt"/>
                          <a:ea typeface="+mn-ea"/>
                          <a:cs typeface="+mn-cs"/>
                        </a:rPr>
                        <a:t>dealing with employment that may include recruitment, induction programs, reasonable accommodation) </a:t>
                      </a:r>
                      <a:r>
                        <a:rPr lang="en-US" sz="1100" kern="1200" dirty="0">
                          <a:solidFill>
                            <a:srgbClr val="0070C0"/>
                          </a:solidFill>
                          <a:effectLst/>
                          <a:latin typeface="+mn-lt"/>
                          <a:ea typeface="+mn-ea"/>
                          <a:cs typeface="+mn-cs"/>
                        </a:rPr>
                        <a:t>(70% of employers)</a:t>
                      </a:r>
                      <a:endParaRPr lang="en-ID" sz="1100" b="0" dirty="0">
                        <a:solidFill>
                          <a:srgbClr val="0070C0"/>
                        </a:solidFill>
                        <a:effectLst/>
                        <a:latin typeface="AvenirLTPro"/>
                      </a:endParaRPr>
                    </a:p>
                  </a:txBody>
                  <a:tcPr marL="68580" marR="68580" marT="34290" marB="34290"/>
                </a:tc>
                <a:tc>
                  <a:txBody>
                    <a:bodyPr/>
                    <a:lstStyle/>
                    <a:p>
                      <a:r>
                        <a:rPr lang="en-US" sz="1100" dirty="0">
                          <a:solidFill>
                            <a:schemeClr val="tx1"/>
                          </a:solidFill>
                        </a:rPr>
                        <a:t>There are still parents who give minimal motivation to their children to work formally </a:t>
                      </a:r>
                      <a:r>
                        <a:rPr lang="en-US" sz="1100" dirty="0">
                          <a:solidFill>
                            <a:srgbClr val="00B0F0"/>
                          </a:solidFill>
                        </a:rPr>
                        <a:t>(40% of parent)</a:t>
                      </a:r>
                      <a:r>
                        <a:rPr lang="en-US" sz="1100" dirty="0">
                          <a:solidFill>
                            <a:schemeClr val="tx1"/>
                          </a:solidFill>
                        </a:rPr>
                        <a:t>.</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Most government agencies have provisioned a certain percentage of job for persons with disability (Philippines), but the implementation of the percentages policy is still challenged </a:t>
                      </a:r>
                      <a:r>
                        <a:rPr lang="en-US" sz="1100" dirty="0">
                          <a:solidFill>
                            <a:srgbClr val="0070C0"/>
                          </a:solidFill>
                        </a:rPr>
                        <a:t>(80% of government officers)</a:t>
                      </a:r>
                    </a:p>
                    <a:p>
                      <a:endParaRPr lang="en-US" sz="1100" dirty="0">
                        <a:solidFill>
                          <a:schemeClr val="tx1"/>
                        </a:solidFill>
                      </a:endParaRPr>
                    </a:p>
                  </a:txBody>
                  <a:tcPr marL="68580" marR="68580" marT="34290" marB="34290"/>
                </a:tc>
                <a:extLst>
                  <a:ext uri="{0D108BD9-81ED-4DB2-BD59-A6C34878D82A}">
                    <a16:rowId xmlns:a16="http://schemas.microsoft.com/office/drawing/2014/main" val="482614215"/>
                  </a:ext>
                </a:extLst>
              </a:tr>
              <a:tr h="1188720">
                <a:tc>
                  <a:txBody>
                    <a:bodyPr/>
                    <a:lstStyle/>
                    <a:p>
                      <a:r>
                        <a:rPr lang="en-US" sz="1100" dirty="0">
                          <a:solidFill>
                            <a:schemeClr val="tx1"/>
                          </a:solidFill>
                        </a:rPr>
                        <a:t>A few of Induction programs, reasonable accommodation, skills upgradation, legislative measures on employment. </a:t>
                      </a:r>
                    </a:p>
                    <a:p>
                      <a:r>
                        <a:rPr lang="en-US" sz="1100" dirty="0">
                          <a:solidFill>
                            <a:srgbClr val="0070C0"/>
                          </a:solidFill>
                        </a:rPr>
                        <a:t>(70% of NGO/CSO/DPO informant)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chemeClr val="tx1"/>
                          </a:solidFill>
                          <a:effectLst/>
                        </a:rPr>
                        <a:t>People with higher qualifications tend to go for low paid jobs due to lack of adequate information of employment avenues </a:t>
                      </a:r>
                      <a:r>
                        <a:rPr lang="en-ID" sz="1100" b="0" dirty="0">
                          <a:solidFill>
                            <a:srgbClr val="0070C0"/>
                          </a:solidFill>
                          <a:effectLst/>
                        </a:rPr>
                        <a:t>(60% of employees)</a:t>
                      </a:r>
                      <a:endParaRPr lang="en-GB" sz="1100" dirty="0">
                        <a:solidFill>
                          <a:srgbClr val="0070C0"/>
                        </a:solidFill>
                      </a:endParaRPr>
                    </a:p>
                    <a:p>
                      <a:endParaRPr lang="en-US" sz="1100" dirty="0">
                        <a:solidFill>
                          <a:schemeClr val="tx1"/>
                        </a:solidFill>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The forum that meet all stakeholders is needed for increasing understanding and awareness of companies </a:t>
                      </a:r>
                      <a:r>
                        <a:rPr lang="en-US" sz="1100" dirty="0">
                          <a:solidFill>
                            <a:srgbClr val="0070C0"/>
                          </a:solidFill>
                        </a:rPr>
                        <a:t>(60% of employers).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solidFill>
                          <a:schemeClr val="tx1"/>
                        </a:solidFill>
                      </a:endParaRPr>
                    </a:p>
                  </a:txBody>
                  <a:tcPr marL="68580" marR="68580" marT="34290" marB="34290"/>
                </a:tc>
                <a:tc>
                  <a:txBody>
                    <a:bodyPr/>
                    <a:lstStyle/>
                    <a:p>
                      <a:r>
                        <a:rPr lang="en-US" sz="1100" dirty="0">
                          <a:solidFill>
                            <a:schemeClr val="tx1"/>
                          </a:solidFill>
                        </a:rPr>
                        <a:t>Parents peer groups are useful to share any information (Philippines)</a:t>
                      </a:r>
                    </a:p>
                    <a:p>
                      <a:r>
                        <a:rPr lang="en-US" sz="1100" dirty="0">
                          <a:solidFill>
                            <a:srgbClr val="0070C0"/>
                          </a:solidFill>
                        </a:rPr>
                        <a:t>(55% of parent) </a:t>
                      </a:r>
                    </a:p>
                    <a:p>
                      <a:endParaRPr lang="en-US" sz="1100" dirty="0">
                        <a:solidFill>
                          <a:schemeClr val="tx1"/>
                        </a:solidFill>
                      </a:endParaRPr>
                    </a:p>
                  </a:txBody>
                  <a:tcPr marL="68580" marR="68580" marT="34290" marB="34290"/>
                </a:tc>
                <a:tc>
                  <a:txBody>
                    <a:bodyPr/>
                    <a:lstStyle/>
                    <a:p>
                      <a:r>
                        <a:rPr lang="en-US" sz="1100" dirty="0"/>
                        <a:t>The government has not yet considered the importance of soft skills for people with disabilities, Therefore, soft skills training is still not a priority (Indonesia) </a:t>
                      </a:r>
                      <a:r>
                        <a:rPr lang="en-US" sz="1100" dirty="0">
                          <a:solidFill>
                            <a:srgbClr val="0070C0"/>
                          </a:solidFill>
                        </a:rPr>
                        <a:t>(90% of government)</a:t>
                      </a:r>
                    </a:p>
                  </a:txBody>
                  <a:tcPr marL="68580" marR="68580" marT="34290" marB="34290"/>
                </a:tc>
                <a:extLst>
                  <a:ext uri="{0D108BD9-81ED-4DB2-BD59-A6C34878D82A}">
                    <a16:rowId xmlns:a16="http://schemas.microsoft.com/office/drawing/2014/main" val="135290156"/>
                  </a:ext>
                </a:extLst>
              </a:tr>
              <a:tr h="868680">
                <a:tc>
                  <a:txBody>
                    <a:bodyPr/>
                    <a:lstStyle/>
                    <a:p>
                      <a:endParaRPr lang="en-US" sz="1100" dirty="0">
                        <a:solidFill>
                          <a:schemeClr val="tx1"/>
                        </a:solidFill>
                        <a:highlight>
                          <a:srgbClr val="FFFF00"/>
                        </a:highlight>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100" b="0" dirty="0">
                          <a:solidFill>
                            <a:schemeClr val="tx1"/>
                          </a:solidFill>
                          <a:effectLst/>
                        </a:rPr>
                        <a:t>A few information of persons with visual impairment  about  employment sector (dealing between education background and  the equivalent job)</a:t>
                      </a:r>
                      <a:endParaRPr lang="en-US" sz="1100" dirty="0">
                        <a:solidFill>
                          <a:schemeClr val="tx1"/>
                        </a:solidFill>
                      </a:endParaRPr>
                    </a:p>
                  </a:txBody>
                  <a:tcPr marL="68580" marR="68580" marT="34290" marB="34290"/>
                </a:tc>
                <a:tc>
                  <a:txBody>
                    <a:bodyPr/>
                    <a:lstStyle/>
                    <a:p>
                      <a:endParaRPr lang="en-US" sz="1100" dirty="0">
                        <a:solidFill>
                          <a:schemeClr val="tx1"/>
                        </a:solidFill>
                      </a:endParaRPr>
                    </a:p>
                  </a:txBody>
                  <a:tcPr marL="68580" marR="68580" marT="34290" marB="34290"/>
                </a:tc>
                <a:tc>
                  <a:txBody>
                    <a:bodyPr/>
                    <a:lstStyle/>
                    <a:p>
                      <a:endParaRPr lang="en-US" sz="1100" dirty="0">
                        <a:solidFill>
                          <a:schemeClr val="tx1"/>
                        </a:solidFill>
                      </a:endParaRPr>
                    </a:p>
                  </a:txBody>
                  <a:tcPr marL="68580" marR="68580" marT="34290" marB="34290"/>
                </a:tc>
                <a:tc>
                  <a:txBody>
                    <a:bodyPr/>
                    <a:lstStyle/>
                    <a:p>
                      <a:endParaRPr lang="en-US" sz="1100" dirty="0">
                        <a:solidFill>
                          <a:schemeClr val="tx1"/>
                        </a:solidFill>
                      </a:endParaRPr>
                    </a:p>
                  </a:txBody>
                  <a:tcPr marL="68580" marR="68580" marT="34290" marB="34290"/>
                </a:tc>
                <a:extLst>
                  <a:ext uri="{0D108BD9-81ED-4DB2-BD59-A6C34878D82A}">
                    <a16:rowId xmlns:a16="http://schemas.microsoft.com/office/drawing/2014/main" val="2262325676"/>
                  </a:ext>
                </a:extLst>
              </a:tr>
            </a:tbl>
          </a:graphicData>
        </a:graphic>
      </p:graphicFrame>
      <p:sp>
        <p:nvSpPr>
          <p:cNvPr id="4" name="Rectangle 3">
            <a:extLst>
              <a:ext uri="{FF2B5EF4-FFF2-40B4-BE49-F238E27FC236}">
                <a16:creationId xmlns:a16="http://schemas.microsoft.com/office/drawing/2014/main" id="{161F215A-2F8B-0C78-8225-690B266FE623}"/>
              </a:ext>
            </a:extLst>
          </p:cNvPr>
          <p:cNvSpPr/>
          <p:nvPr/>
        </p:nvSpPr>
        <p:spPr>
          <a:xfrm>
            <a:off x="7374194" y="570271"/>
            <a:ext cx="1327354"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Google Shape;256;p39">
            <a:extLst>
              <a:ext uri="{FF2B5EF4-FFF2-40B4-BE49-F238E27FC236}">
                <a16:creationId xmlns:a16="http://schemas.microsoft.com/office/drawing/2014/main" id="{7F1CBA8B-23D8-86D4-8B2D-1C1CE14286F8}"/>
              </a:ext>
            </a:extLst>
          </p:cNvPr>
          <p:cNvSpPr txBox="1"/>
          <p:nvPr/>
        </p:nvSpPr>
        <p:spPr>
          <a:xfrm>
            <a:off x="628650" y="616441"/>
            <a:ext cx="5781300" cy="361800"/>
          </a:xfrm>
          <a:prstGeom prst="rect">
            <a:avLst/>
          </a:prstGeom>
          <a:noFill/>
          <a:ln>
            <a:noFill/>
          </a:ln>
        </p:spPr>
        <p:txBody>
          <a:bodyPr spcFirstLastPara="1" wrap="square" lIns="68575" tIns="68575" rIns="68575" bIns="68575" anchor="t" anchorCtr="0">
            <a:noAutofit/>
          </a:bodyPr>
          <a:lstStyle>
            <a:defPPr>
              <a:defRPr lang="en-US"/>
            </a:defPPr>
            <a:lvl1pPr>
              <a:lnSpc>
                <a:spcPct val="90000"/>
              </a:lnSpc>
              <a:buClr>
                <a:srgbClr val="A3A6A9"/>
              </a:buClr>
              <a:buSzPts val="1800"/>
              <a:defRPr sz="2400" b="1">
                <a:solidFill>
                  <a:srgbClr val="354F87"/>
                </a:solidFill>
              </a:defRPr>
            </a:lvl1pPr>
          </a:lstStyle>
          <a:p>
            <a:r>
              <a:rPr lang="en-US" sz="1800" dirty="0">
                <a:latin typeface="Montserrat" pitchFamily="2" charset="77"/>
                <a:sym typeface="Arial"/>
              </a:rPr>
              <a:t>Summary</a:t>
            </a:r>
          </a:p>
        </p:txBody>
      </p:sp>
    </p:spTree>
    <p:extLst>
      <p:ext uri="{BB962C8B-B14F-4D97-AF65-F5344CB8AC3E}">
        <p14:creationId xmlns:p14="http://schemas.microsoft.com/office/powerpoint/2010/main" val="30131789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28650" y="616441"/>
            <a:ext cx="5781300" cy="361800"/>
          </a:xfrm>
          <a:prstGeom prst="rect">
            <a:avLst/>
          </a:prstGeom>
          <a:noFill/>
          <a:ln>
            <a:noFill/>
          </a:ln>
        </p:spPr>
        <p:txBody>
          <a:bodyPr spcFirstLastPara="1" wrap="square" lIns="68575" tIns="68575" rIns="68575" bIns="68575" anchor="t" anchorCtr="0">
            <a:noAutofit/>
          </a:bodyPr>
          <a:lstStyle>
            <a:defPPr>
              <a:defRPr lang="en-US"/>
            </a:defPPr>
            <a:lvl1pPr>
              <a:lnSpc>
                <a:spcPct val="90000"/>
              </a:lnSpc>
              <a:buClr>
                <a:srgbClr val="A3A6A9"/>
              </a:buClr>
              <a:buSzPts val="1800"/>
              <a:defRPr sz="2400" b="1">
                <a:solidFill>
                  <a:srgbClr val="354F87"/>
                </a:solidFill>
              </a:defRPr>
            </a:lvl1pPr>
          </a:lstStyle>
          <a:p>
            <a:r>
              <a:rPr lang="en-US" sz="1800" dirty="0">
                <a:latin typeface="Montserrat" pitchFamily="2" charset="77"/>
                <a:sym typeface="Arial"/>
              </a:rPr>
              <a:t>Recommendation</a:t>
            </a:r>
          </a:p>
        </p:txBody>
      </p:sp>
      <p:sp>
        <p:nvSpPr>
          <p:cNvPr id="3" name="Slide Number Placeholder 2">
            <a:extLst>
              <a:ext uri="{FF2B5EF4-FFF2-40B4-BE49-F238E27FC236}">
                <a16:creationId xmlns:a16="http://schemas.microsoft.com/office/drawing/2014/main" id="{86384140-CFD1-2494-9167-AFE734A2E4D4}"/>
              </a:ext>
            </a:extLst>
          </p:cNvPr>
          <p:cNvSpPr>
            <a:spLocks noGrp="1"/>
          </p:cNvSpPr>
          <p:nvPr>
            <p:ph type="sldNum" sz="quarter" idx="12"/>
          </p:nvPr>
        </p:nvSpPr>
        <p:spPr/>
        <p:txBody>
          <a:bodyPr/>
          <a:lstStyle/>
          <a:p>
            <a:fld id="{9848125F-0770-E640-BECC-7D4454C589D2}" type="slidenum">
              <a:rPr lang="en-US" smtClean="0">
                <a:solidFill>
                  <a:schemeClr val="bg1"/>
                </a:solidFill>
              </a:rPr>
              <a:t>56</a:t>
            </a:fld>
            <a:endParaRPr lang="en-US" dirty="0">
              <a:solidFill>
                <a:schemeClr val="bg1"/>
              </a:solidFill>
            </a:endParaRPr>
          </a:p>
        </p:txBody>
      </p:sp>
      <p:sp>
        <p:nvSpPr>
          <p:cNvPr id="5" name="TextBox 4">
            <a:extLst>
              <a:ext uri="{FF2B5EF4-FFF2-40B4-BE49-F238E27FC236}">
                <a16:creationId xmlns:a16="http://schemas.microsoft.com/office/drawing/2014/main" id="{E5538F04-26E8-9B91-8EA7-F555700E9C03}"/>
              </a:ext>
            </a:extLst>
          </p:cNvPr>
          <p:cNvSpPr txBox="1"/>
          <p:nvPr/>
        </p:nvSpPr>
        <p:spPr>
          <a:xfrm>
            <a:off x="347351" y="3326327"/>
            <a:ext cx="8449299" cy="1754326"/>
          </a:xfrm>
          <a:prstGeom prst="rect">
            <a:avLst/>
          </a:prstGeom>
          <a:noFill/>
        </p:spPr>
        <p:txBody>
          <a:bodyPr wrap="square">
            <a:spAutoFit/>
          </a:bodyPr>
          <a:lstStyle/>
          <a:p>
            <a:pPr marL="257175" indent="-257175">
              <a:buFont typeface="+mj-lt"/>
              <a:buAutoNum type="arabicPeriod"/>
            </a:pPr>
            <a:endParaRPr lang="en-ID" sz="1350" dirty="0">
              <a:solidFill>
                <a:srgbClr val="2B2828"/>
              </a:solidFill>
            </a:endParaRPr>
          </a:p>
          <a:p>
            <a:pPr marL="257175" indent="-257175">
              <a:buFont typeface="+mj-lt"/>
              <a:buAutoNum type="arabicPeriod"/>
            </a:pPr>
            <a:endParaRPr lang="en-ID" sz="1350" dirty="0">
              <a:solidFill>
                <a:srgbClr val="2B2828"/>
              </a:solidFill>
            </a:endParaRPr>
          </a:p>
          <a:p>
            <a:pPr marL="257175" indent="-257175">
              <a:buFont typeface="+mj-lt"/>
              <a:buAutoNum type="arabicPeriod"/>
            </a:pPr>
            <a:endParaRPr lang="en-ID" sz="1350" dirty="0">
              <a:solidFill>
                <a:srgbClr val="2B2828"/>
              </a:solidFill>
              <a:latin typeface="AvenirLTPro"/>
            </a:endParaRPr>
          </a:p>
          <a:p>
            <a:pPr>
              <a:buFont typeface="+mj-lt"/>
              <a:buAutoNum type="arabicPeriod"/>
            </a:pPr>
            <a:endParaRPr lang="en-ID" sz="1350" dirty="0">
              <a:solidFill>
                <a:srgbClr val="2B2828"/>
              </a:solidFill>
              <a:latin typeface="AvenirLTPro"/>
            </a:endParaRPr>
          </a:p>
          <a:p>
            <a:pPr>
              <a:buFont typeface="+mj-lt"/>
              <a:buAutoNum type="arabicPeriod"/>
            </a:pPr>
            <a:endParaRPr lang="en-ID" sz="1350" dirty="0">
              <a:solidFill>
                <a:srgbClr val="2B2828"/>
              </a:solidFill>
              <a:latin typeface="AvenirLTPro"/>
            </a:endParaRPr>
          </a:p>
          <a:p>
            <a:pPr>
              <a:buFont typeface="+mj-lt"/>
              <a:buAutoNum type="arabicPeriod"/>
            </a:pPr>
            <a:endParaRPr lang="en-ID" sz="1350" dirty="0">
              <a:solidFill>
                <a:srgbClr val="2B2828"/>
              </a:solidFill>
              <a:latin typeface="AvenirLTPro"/>
            </a:endParaRPr>
          </a:p>
          <a:p>
            <a:pPr>
              <a:buFont typeface="+mj-lt"/>
              <a:buAutoNum type="arabicPeriod"/>
            </a:pPr>
            <a:endParaRPr lang="en-ID" sz="1350" dirty="0">
              <a:solidFill>
                <a:srgbClr val="00B0F0"/>
              </a:solidFill>
              <a:latin typeface="AvenirLTPro"/>
            </a:endParaRPr>
          </a:p>
          <a:p>
            <a:pPr>
              <a:buFont typeface="+mj-lt"/>
              <a:buAutoNum type="arabicPeriod"/>
            </a:pPr>
            <a:endParaRPr lang="en-ID" sz="1350" dirty="0">
              <a:solidFill>
                <a:srgbClr val="2B2828"/>
              </a:solidFill>
              <a:latin typeface="AvenirLTPro"/>
            </a:endParaRPr>
          </a:p>
        </p:txBody>
      </p:sp>
      <p:graphicFrame>
        <p:nvGraphicFramePr>
          <p:cNvPr id="2" name="Table 1">
            <a:extLst>
              <a:ext uri="{FF2B5EF4-FFF2-40B4-BE49-F238E27FC236}">
                <a16:creationId xmlns:a16="http://schemas.microsoft.com/office/drawing/2014/main" id="{3FFAF972-037B-71BA-102D-D69996097136}"/>
              </a:ext>
            </a:extLst>
          </p:cNvPr>
          <p:cNvGraphicFramePr>
            <a:graphicFrameLocks noGrp="1"/>
          </p:cNvGraphicFramePr>
          <p:nvPr>
            <p:extLst>
              <p:ext uri="{D42A27DB-BD31-4B8C-83A1-F6EECF244321}">
                <p14:modId xmlns:p14="http://schemas.microsoft.com/office/powerpoint/2010/main" val="1522465277"/>
              </p:ext>
            </p:extLst>
          </p:nvPr>
        </p:nvGraphicFramePr>
        <p:xfrm>
          <a:off x="82925" y="1314137"/>
          <a:ext cx="8978150" cy="4749435"/>
        </p:xfrm>
        <a:graphic>
          <a:graphicData uri="http://schemas.openxmlformats.org/drawingml/2006/table">
            <a:tbl>
              <a:tblPr firstRow="1" bandRow="1">
                <a:tableStyleId>{21E4AEA4-8DFA-4A89-87EB-49C32662AFE0}</a:tableStyleId>
              </a:tblPr>
              <a:tblGrid>
                <a:gridCol w="381239">
                  <a:extLst>
                    <a:ext uri="{9D8B030D-6E8A-4147-A177-3AD203B41FA5}">
                      <a16:colId xmlns:a16="http://schemas.microsoft.com/office/drawing/2014/main" val="1717443799"/>
                    </a:ext>
                  </a:extLst>
                </a:gridCol>
                <a:gridCol w="8596911">
                  <a:extLst>
                    <a:ext uri="{9D8B030D-6E8A-4147-A177-3AD203B41FA5}">
                      <a16:colId xmlns:a16="http://schemas.microsoft.com/office/drawing/2014/main" val="2041513935"/>
                    </a:ext>
                  </a:extLst>
                </a:gridCol>
              </a:tblGrid>
              <a:tr h="246015">
                <a:tc>
                  <a:txBody>
                    <a:bodyPr/>
                    <a:lstStyle/>
                    <a:p>
                      <a:r>
                        <a:rPr lang="en-US" sz="1000" dirty="0"/>
                        <a:t>No</a:t>
                      </a:r>
                    </a:p>
                  </a:txBody>
                  <a:tcPr marL="68580" marR="68580" marT="34290" marB="34290"/>
                </a:tc>
                <a:tc>
                  <a:txBody>
                    <a:bodyPr/>
                    <a:lstStyle/>
                    <a:p>
                      <a:r>
                        <a:rPr lang="en-US" sz="1000" dirty="0"/>
                        <a:t>Issue</a:t>
                      </a:r>
                    </a:p>
                  </a:txBody>
                  <a:tcPr marL="68580" marR="68580" marT="34290" marB="34290"/>
                </a:tc>
                <a:extLst>
                  <a:ext uri="{0D108BD9-81ED-4DB2-BD59-A6C34878D82A}">
                    <a16:rowId xmlns:a16="http://schemas.microsoft.com/office/drawing/2014/main" val="274150122"/>
                  </a:ext>
                </a:extLst>
              </a:tr>
              <a:tr h="640080">
                <a:tc>
                  <a:txBody>
                    <a:bodyPr/>
                    <a:lstStyle/>
                    <a:p>
                      <a:pPr algn="ctr"/>
                      <a:r>
                        <a:rPr lang="en-US" sz="1000" dirty="0"/>
                        <a:t>1</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400" b="1" dirty="0">
                          <a:effectLst/>
                        </a:rPr>
                        <a:t>Creation of a Forum of Employers: </a:t>
                      </a:r>
                      <a:r>
                        <a:rPr lang="en-US" sz="1200" kern="1200" dirty="0">
                          <a:solidFill>
                            <a:schemeClr val="dk1"/>
                          </a:solidFill>
                          <a:effectLst/>
                          <a:latin typeface="+mn-lt"/>
                          <a:ea typeface="+mn-ea"/>
                          <a:cs typeface="+mn-cs"/>
                        </a:rPr>
                        <a:t>Employment Forum at the regional level as well as at the national levels can discuss various dimensions dealing with employment that may include induction programs, reasonable accommodation, skills upgradation, legislative measures on employment, to name a few. </a:t>
                      </a:r>
                      <a:endParaRPr lang="en-ID" sz="1200" dirty="0">
                        <a:effectLst/>
                      </a:endParaRPr>
                    </a:p>
                  </a:txBody>
                  <a:tcPr marL="68580" marR="68580" marT="34290" marB="34290"/>
                </a:tc>
                <a:extLst>
                  <a:ext uri="{0D108BD9-81ED-4DB2-BD59-A6C34878D82A}">
                    <a16:rowId xmlns:a16="http://schemas.microsoft.com/office/drawing/2014/main" val="4292839176"/>
                  </a:ext>
                </a:extLst>
              </a:tr>
              <a:tr h="822960">
                <a:tc>
                  <a:txBody>
                    <a:bodyPr/>
                    <a:lstStyle/>
                    <a:p>
                      <a:pPr algn="ctr"/>
                      <a:r>
                        <a:rPr lang="en-US" sz="1000" dirty="0"/>
                        <a:t>2</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400" b="1" dirty="0">
                          <a:effectLst/>
                        </a:rPr>
                        <a:t>Organising National Summits on Employment </a:t>
                      </a:r>
                      <a:r>
                        <a:rPr lang="en-US" sz="1200" kern="1200" dirty="0">
                          <a:solidFill>
                            <a:schemeClr val="dk1"/>
                          </a:solidFill>
                          <a:effectLst/>
                          <a:latin typeface="+mn-lt"/>
                          <a:ea typeface="+mn-ea"/>
                          <a:cs typeface="+mn-cs"/>
                        </a:rPr>
                        <a:t>These forums can include discussion items such as mapping of skills with jobs, accessibility issues, transportation, soft skills, etc., that may have an impact on the augmentation of jobs for persons with visual impairment. As a result, the Regional Summit which is currently being proposed maybe dispensed with and national employee summits maybe planned in the successive years.</a:t>
                      </a:r>
                      <a:endParaRPr lang="en-ID" sz="1200" b="1" dirty="0">
                        <a:effectLst/>
                      </a:endParaRPr>
                    </a:p>
                  </a:txBody>
                  <a:tcPr marL="68580" marR="68580" marT="34290" marB="34290"/>
                </a:tc>
                <a:extLst>
                  <a:ext uri="{0D108BD9-81ED-4DB2-BD59-A6C34878D82A}">
                    <a16:rowId xmlns:a16="http://schemas.microsoft.com/office/drawing/2014/main" val="3632705307"/>
                  </a:ext>
                </a:extLst>
              </a:tr>
              <a:tr h="457200">
                <a:tc>
                  <a:txBody>
                    <a:bodyPr/>
                    <a:lstStyle/>
                    <a:p>
                      <a:pPr algn="ctr"/>
                      <a:r>
                        <a:rPr lang="en-US" sz="1000" dirty="0"/>
                        <a:t>3</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effectLst/>
                        </a:rPr>
                        <a:t>Development of a Directory of Potential Jobs for persons with visual impairment: </a:t>
                      </a:r>
                      <a:r>
                        <a:rPr lang="en-US" sz="1200" dirty="0">
                          <a:effectLst/>
                        </a:rPr>
                        <a:t>This directory, when fully developed, maybe useful for government employees, persons with visual impairment.</a:t>
                      </a:r>
                    </a:p>
                  </a:txBody>
                  <a:tcPr marL="68580" marR="68580" marT="34290" marB="34290"/>
                </a:tc>
                <a:extLst>
                  <a:ext uri="{0D108BD9-81ED-4DB2-BD59-A6C34878D82A}">
                    <a16:rowId xmlns:a16="http://schemas.microsoft.com/office/drawing/2014/main" val="3285922740"/>
                  </a:ext>
                </a:extLst>
              </a:tr>
              <a:tr h="640080">
                <a:tc>
                  <a:txBody>
                    <a:bodyPr/>
                    <a:lstStyle/>
                    <a:p>
                      <a:pPr algn="ctr"/>
                      <a:r>
                        <a:rPr lang="en-US" sz="1000" dirty="0"/>
                        <a:t>4</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400" b="1" dirty="0">
                          <a:effectLst/>
                        </a:rPr>
                        <a:t>Revamping soft skills training program:</a:t>
                      </a:r>
                      <a:r>
                        <a:rPr lang="en-ID" sz="1200" b="1" dirty="0">
                          <a:effectLst/>
                        </a:rPr>
                        <a:t> </a:t>
                      </a:r>
                      <a:r>
                        <a:rPr lang="en-US" sz="1200" kern="1200" dirty="0">
                          <a:solidFill>
                            <a:schemeClr val="dk1"/>
                          </a:solidFill>
                          <a:effectLst/>
                          <a:latin typeface="+mn-lt"/>
                          <a:ea typeface="+mn-ea"/>
                          <a:cs typeface="+mn-cs"/>
                        </a:rPr>
                        <a:t>It is proposed to highlight the questioning skills, written communication, career planning, resume preparation, interview facing skills, non-verbal communication, knowledge on legislation of employment, diplomacy skills, etc. in the future. </a:t>
                      </a:r>
                      <a:r>
                        <a:rPr lang="en-ID" sz="1200" dirty="0">
                          <a:effectLst/>
                        </a:rPr>
                        <a:t> </a:t>
                      </a:r>
                    </a:p>
                  </a:txBody>
                  <a:tcPr marL="68580" marR="68580" marT="34290" marB="34290"/>
                </a:tc>
                <a:extLst>
                  <a:ext uri="{0D108BD9-81ED-4DB2-BD59-A6C34878D82A}">
                    <a16:rowId xmlns:a16="http://schemas.microsoft.com/office/drawing/2014/main" val="2982142738"/>
                  </a:ext>
                </a:extLst>
              </a:tr>
              <a:tr h="640080">
                <a:tc>
                  <a:txBody>
                    <a:bodyPr/>
                    <a:lstStyle/>
                    <a:p>
                      <a:pPr algn="ctr"/>
                      <a:r>
                        <a:rPr lang="en-US" sz="1000" dirty="0"/>
                        <a:t>5</a:t>
                      </a:r>
                    </a:p>
                  </a:txBody>
                  <a:tcPr marL="68580" marR="68580" marT="34290" marB="3429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D" sz="1400" b="1" dirty="0">
                          <a:effectLst/>
                        </a:rPr>
                        <a:t>Organising Skills Training in Technology:</a:t>
                      </a:r>
                      <a:r>
                        <a:rPr lang="en-US" sz="1200" kern="1200" dirty="0">
                          <a:solidFill>
                            <a:schemeClr val="dk1"/>
                          </a:solidFill>
                          <a:effectLst/>
                          <a:latin typeface="+mn-lt"/>
                          <a:ea typeface="+mn-ea"/>
                          <a:cs typeface="+mn-cs"/>
                        </a:rPr>
                        <a:t>Employers are willing to work with the project partners in identifying specific jobs and also map skills required for recruitment. At least two programs in each country may be organized annually to nurture IT skills and see how they are recruited in the industries. </a:t>
                      </a:r>
                      <a:endParaRPr lang="en-ID" sz="1200" dirty="0">
                        <a:effectLst/>
                      </a:endParaRPr>
                    </a:p>
                  </a:txBody>
                  <a:tcPr marL="68580" marR="68580" marT="34290" marB="34290"/>
                </a:tc>
                <a:extLst>
                  <a:ext uri="{0D108BD9-81ED-4DB2-BD59-A6C34878D82A}">
                    <a16:rowId xmlns:a16="http://schemas.microsoft.com/office/drawing/2014/main" val="32975986"/>
                  </a:ext>
                </a:extLst>
              </a:tr>
              <a:tr h="640080">
                <a:tc>
                  <a:txBody>
                    <a:bodyPr/>
                    <a:lstStyle/>
                    <a:p>
                      <a:pPr algn="ctr"/>
                      <a:r>
                        <a:rPr lang="en-US" sz="1000" dirty="0"/>
                        <a:t>6</a:t>
                      </a:r>
                    </a:p>
                  </a:txBody>
                  <a:tcPr marL="68580" marR="68580" marT="34290" marB="3429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D" sz="1400" b="1" dirty="0">
                          <a:effectLst/>
                        </a:rPr>
                        <a:t>Strengthening the Network of Parents at the National and Regional levels:</a:t>
                      </a:r>
                      <a:r>
                        <a:rPr lang="en-ID" sz="1200" b="1" dirty="0">
                          <a:effectLst/>
                        </a:rPr>
                        <a:t> </a:t>
                      </a:r>
                      <a:r>
                        <a:rPr lang="en-US" sz="1200" dirty="0">
                          <a:effectLst/>
                        </a:rPr>
                        <a:t>The research team also observed that visually impaired individuals who had successful employment had a supportive family environment, especially in terms of motivation given by the parents.</a:t>
                      </a:r>
                      <a:endParaRPr lang="en-ID" sz="1200" dirty="0">
                        <a:effectLst/>
                      </a:endParaRPr>
                    </a:p>
                  </a:txBody>
                  <a:tcPr marL="68580" marR="68580" marT="34290" marB="34290"/>
                </a:tc>
                <a:extLst>
                  <a:ext uri="{0D108BD9-81ED-4DB2-BD59-A6C34878D82A}">
                    <a16:rowId xmlns:a16="http://schemas.microsoft.com/office/drawing/2014/main" val="2155661608"/>
                  </a:ext>
                </a:extLst>
              </a:tr>
              <a:tr h="611505">
                <a:tc>
                  <a:txBody>
                    <a:bodyPr/>
                    <a:lstStyle/>
                    <a:p>
                      <a:pPr algn="ctr"/>
                      <a:r>
                        <a:rPr lang="en-US" sz="1000" dirty="0"/>
                        <a:t>7</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400" b="1" dirty="0">
                          <a:effectLst/>
                        </a:rPr>
                        <a:t>Parting Observations </a:t>
                      </a:r>
                      <a:r>
                        <a:rPr lang="en-US" sz="1200" dirty="0">
                          <a:effectLst/>
                        </a:rPr>
                        <a:t>The research conducted by the project has given clear indicators for strengthening the employment sector for persons with visual impairment. </a:t>
                      </a:r>
                      <a:endParaRPr lang="en-ID" sz="1200" dirty="0">
                        <a:effectLst/>
                      </a:endParaRPr>
                    </a:p>
                    <a:p>
                      <a:endParaRPr lang="en-US" sz="1000" dirty="0"/>
                    </a:p>
                  </a:txBody>
                  <a:tcPr marL="68580" marR="68580" marT="34290" marB="34290"/>
                </a:tc>
                <a:extLst>
                  <a:ext uri="{0D108BD9-81ED-4DB2-BD59-A6C34878D82A}">
                    <a16:rowId xmlns:a16="http://schemas.microsoft.com/office/drawing/2014/main" val="4070095417"/>
                  </a:ext>
                </a:extLst>
              </a:tr>
            </a:tbl>
          </a:graphicData>
        </a:graphic>
      </p:graphicFrame>
      <p:sp>
        <p:nvSpPr>
          <p:cNvPr id="9" name="Rectangle 8">
            <a:extLst>
              <a:ext uri="{FF2B5EF4-FFF2-40B4-BE49-F238E27FC236}">
                <a16:creationId xmlns:a16="http://schemas.microsoft.com/office/drawing/2014/main" id="{5FD944BF-A23E-9F0E-3B92-AD105DD87ABE}"/>
              </a:ext>
            </a:extLst>
          </p:cNvPr>
          <p:cNvSpPr/>
          <p:nvPr/>
        </p:nvSpPr>
        <p:spPr>
          <a:xfrm>
            <a:off x="7302501" y="591050"/>
            <a:ext cx="1212850"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Rectangle 3">
            <a:extLst>
              <a:ext uri="{FF2B5EF4-FFF2-40B4-BE49-F238E27FC236}">
                <a16:creationId xmlns:a16="http://schemas.microsoft.com/office/drawing/2014/main" id="{F00FD857-BE74-2A7D-F10D-E604633BE647}"/>
              </a:ext>
            </a:extLst>
          </p:cNvPr>
          <p:cNvSpPr/>
          <p:nvPr/>
        </p:nvSpPr>
        <p:spPr>
          <a:xfrm>
            <a:off x="7302501" y="501445"/>
            <a:ext cx="1212849"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6888890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52"/>
          <p:cNvSpPr txBox="1"/>
          <p:nvPr/>
        </p:nvSpPr>
        <p:spPr>
          <a:xfrm>
            <a:off x="1619356" y="5230186"/>
            <a:ext cx="2453427" cy="729600"/>
          </a:xfrm>
          <a:prstGeom prst="rect">
            <a:avLst/>
          </a:prstGeom>
          <a:noFill/>
          <a:ln>
            <a:noFill/>
          </a:ln>
        </p:spPr>
        <p:txBody>
          <a:bodyPr spcFirstLastPara="1" wrap="square" lIns="68575" tIns="68575" rIns="68575" bIns="68575" anchor="t" anchorCtr="0">
            <a:noAutofit/>
          </a:bodyPr>
          <a:lstStyle/>
          <a:p>
            <a:pPr>
              <a:lnSpc>
                <a:spcPct val="90000"/>
              </a:lnSpc>
              <a:buClr>
                <a:srgbClr val="374F87"/>
              </a:buClr>
              <a:buSzPts val="4100"/>
            </a:pPr>
            <a:r>
              <a:rPr lang="en" sz="3400" b="1" dirty="0">
                <a:solidFill>
                  <a:srgbClr val="374F87"/>
                </a:solidFill>
              </a:rPr>
              <a:t>Thank you</a:t>
            </a:r>
            <a:endParaRPr sz="3400" b="1" dirty="0">
              <a:solidFill>
                <a:srgbClr val="374F87"/>
              </a:solidFill>
              <a:latin typeface="Arial"/>
              <a:ea typeface="Arial"/>
              <a:cs typeface="Arial"/>
              <a:sym typeface="Arial"/>
            </a:endParaRPr>
          </a:p>
        </p:txBody>
      </p:sp>
      <p:sp>
        <p:nvSpPr>
          <p:cNvPr id="4" name="Slide Number Placeholder 3">
            <a:extLst>
              <a:ext uri="{FF2B5EF4-FFF2-40B4-BE49-F238E27FC236}">
                <a16:creationId xmlns:a16="http://schemas.microsoft.com/office/drawing/2014/main" id="{1CD0467E-367A-58B5-7AA3-B2CC44920939}"/>
              </a:ext>
            </a:extLst>
          </p:cNvPr>
          <p:cNvSpPr>
            <a:spLocks noGrp="1"/>
          </p:cNvSpPr>
          <p:nvPr>
            <p:ph type="sldNum" sz="quarter" idx="12"/>
          </p:nvPr>
        </p:nvSpPr>
        <p:spPr/>
        <p:txBody>
          <a:bodyPr/>
          <a:lstStyle/>
          <a:p>
            <a:fld id="{9848125F-0770-E640-BECC-7D4454C589D2}" type="slidenum">
              <a:rPr lang="en-US" smtClean="0">
                <a:solidFill>
                  <a:schemeClr val="bg1"/>
                </a:solidFill>
              </a:rPr>
              <a:t>57</a:t>
            </a:fld>
            <a:endParaRPr lang="en-US" dirty="0">
              <a:solidFill>
                <a:schemeClr val="bg1"/>
              </a:solidFill>
            </a:endParaRPr>
          </a:p>
        </p:txBody>
      </p:sp>
      <p:sp>
        <p:nvSpPr>
          <p:cNvPr id="5" name="TextBox 4">
            <a:extLst>
              <a:ext uri="{FF2B5EF4-FFF2-40B4-BE49-F238E27FC236}">
                <a16:creationId xmlns:a16="http://schemas.microsoft.com/office/drawing/2014/main" id="{3F5F88EF-32B4-D8C4-1661-BF2585EB42E9}"/>
              </a:ext>
            </a:extLst>
          </p:cNvPr>
          <p:cNvSpPr txBox="1"/>
          <p:nvPr/>
        </p:nvSpPr>
        <p:spPr>
          <a:xfrm>
            <a:off x="5905500" y="1381852"/>
            <a:ext cx="2913381" cy="3531736"/>
          </a:xfrm>
          <a:prstGeom prst="rect">
            <a:avLst/>
          </a:prstGeom>
          <a:noFill/>
        </p:spPr>
        <p:txBody>
          <a:bodyPr wrap="square">
            <a:spAutoFit/>
          </a:bodyPr>
          <a:lstStyle/>
          <a:p>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“It is not looking at them any differently but making sure that we can provide equal</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opportunity</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to</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everybody.</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It</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is</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not</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because</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the</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owner</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wants</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to</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hire</a:t>
            </a:r>
            <a:r>
              <a:rPr lang="en-US" i="1" spc="-8"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them because</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it's</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for</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publicity,</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but</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we</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want</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to</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make</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sure</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to</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provide</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opportunities</a:t>
            </a:r>
            <a:r>
              <a:rPr lang="en-US" i="1" spc="-34"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 </a:t>
            </a:r>
            <a:r>
              <a:rPr lang="en-US" i="1"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for everyone.</a:t>
            </a:r>
            <a:r>
              <a:rPr lang="en-US" i="1" spc="150" dirty="0">
                <a:solidFill>
                  <a:srgbClr val="8C2129"/>
                </a:solidFill>
                <a:latin typeface="Trebuchet MS" panose="020B0703020202090204" pitchFamily="34" charset="0"/>
                <a:ea typeface="Trebuchet MS" panose="020B0703020202090204" pitchFamily="34" charset="0"/>
                <a:cs typeface="Trebuchet MS" panose="020B0703020202090204" pitchFamily="34" charset="0"/>
              </a:rPr>
              <a:t>”</a:t>
            </a:r>
          </a:p>
          <a:p>
            <a:endParaRPr lang="en-US" sz="1350" i="1" spc="150" dirty="0">
              <a:solidFill>
                <a:srgbClr val="8C2129"/>
              </a:solidFill>
              <a:latin typeface="Trebuchet MS" panose="020B0703020202090204" pitchFamily="34" charset="0"/>
              <a:ea typeface="Trebuchet MS" panose="020B0703020202090204" pitchFamily="34" charset="0"/>
              <a:cs typeface="Trebuchet MS" panose="020B0703020202090204" pitchFamily="34" charset="0"/>
            </a:endParaRPr>
          </a:p>
          <a:p>
            <a:pPr algn="r"/>
            <a:r>
              <a:rPr lang="en-US" sz="1200" b="1" i="1" spc="150" dirty="0">
                <a:solidFill>
                  <a:srgbClr val="0070C0"/>
                </a:solidFill>
                <a:latin typeface="Trebuchet MS" panose="020B0703020202090204" pitchFamily="34" charset="0"/>
              </a:rPr>
              <a:t>Sagility Philippines</a:t>
            </a:r>
            <a:endParaRPr lang="en-US" sz="1200" b="1" dirty="0">
              <a:solidFill>
                <a:srgbClr val="0070C0"/>
              </a:solidFill>
            </a:endParaRPr>
          </a:p>
        </p:txBody>
      </p:sp>
      <p:sp>
        <p:nvSpPr>
          <p:cNvPr id="2" name="Rectangle 1">
            <a:extLst>
              <a:ext uri="{FF2B5EF4-FFF2-40B4-BE49-F238E27FC236}">
                <a16:creationId xmlns:a16="http://schemas.microsoft.com/office/drawing/2014/main" id="{E337E244-7662-3859-DDB2-17FF454552B1}"/>
              </a:ext>
            </a:extLst>
          </p:cNvPr>
          <p:cNvSpPr/>
          <p:nvPr/>
        </p:nvSpPr>
        <p:spPr>
          <a:xfrm>
            <a:off x="245806" y="6223819"/>
            <a:ext cx="1209368"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6" name="Picture 5">
            <a:extLst>
              <a:ext uri="{FF2B5EF4-FFF2-40B4-BE49-F238E27FC236}">
                <a16:creationId xmlns:a16="http://schemas.microsoft.com/office/drawing/2014/main" id="{D8AE3727-BAA8-9590-8F27-49475A1B92EF}"/>
              </a:ext>
            </a:extLst>
          </p:cNvPr>
          <p:cNvPicPr>
            <a:picLocks noChangeAspect="1"/>
          </p:cNvPicPr>
          <p:nvPr/>
        </p:nvPicPr>
        <p:blipFill>
          <a:blip r:embed="rId3"/>
          <a:stretch>
            <a:fillRect/>
          </a:stretch>
        </p:blipFill>
        <p:spPr>
          <a:xfrm>
            <a:off x="245806" y="1294087"/>
            <a:ext cx="5441045" cy="36195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82001" y="1199141"/>
            <a:ext cx="5781300" cy="361800"/>
          </a:xfrm>
          <a:prstGeom prst="rect">
            <a:avLst/>
          </a:prstGeom>
          <a:noFill/>
          <a:ln>
            <a:noFill/>
          </a:ln>
        </p:spPr>
        <p:txBody>
          <a:bodyPr spcFirstLastPara="1" wrap="square" lIns="68575" tIns="68575" rIns="68575" bIns="68575" anchor="t" anchorCtr="0">
            <a:noAutofit/>
          </a:bodyPr>
          <a:lstStyle/>
          <a:p>
            <a:pPr>
              <a:lnSpc>
                <a:spcPct val="90000"/>
              </a:lnSpc>
              <a:buClr>
                <a:srgbClr val="A3A6A9"/>
              </a:buClr>
              <a:buSzPts val="1800"/>
            </a:pPr>
            <a:r>
              <a:rPr lang="en-US" b="1" dirty="0">
                <a:solidFill>
                  <a:srgbClr val="354F87"/>
                </a:solidFill>
                <a:latin typeface="Montserrat" pitchFamily="2" charset="77"/>
              </a:rPr>
              <a:t>Research Team </a:t>
            </a:r>
            <a:endParaRPr lang="en-US" sz="1100" dirty="0">
              <a:solidFill>
                <a:srgbClr val="354F87"/>
              </a:solidFill>
              <a:latin typeface="Montserrat" pitchFamily="2" charset="77"/>
              <a:ea typeface="Arial"/>
              <a:cs typeface="Arial"/>
              <a:sym typeface="Arial"/>
            </a:endParaRPr>
          </a:p>
        </p:txBody>
      </p:sp>
      <p:pic>
        <p:nvPicPr>
          <p:cNvPr id="2" name="Google Shape;444;p69">
            <a:extLst>
              <a:ext uri="{FF2B5EF4-FFF2-40B4-BE49-F238E27FC236}">
                <a16:creationId xmlns:a16="http://schemas.microsoft.com/office/drawing/2014/main" id="{ABF96EF7-28A1-2E3B-8C23-44B95D877B41}"/>
              </a:ext>
            </a:extLst>
          </p:cNvPr>
          <p:cNvPicPr preferRelativeResize="0">
            <a:picLocks noChangeAspect="1"/>
          </p:cNvPicPr>
          <p:nvPr/>
        </p:nvPicPr>
        <p:blipFill rotWithShape="1">
          <a:blip r:embed="rId3" cstate="hqprint">
            <a:alphaModFix/>
            <a:extLst>
              <a:ext uri="{28A0092B-C50C-407E-A947-70E740481C1C}">
                <a14:useLocalDpi xmlns:a14="http://schemas.microsoft.com/office/drawing/2010/main"/>
              </a:ext>
            </a:extLst>
          </a:blip>
          <a:srcRect t="4202" b="68921"/>
          <a:stretch/>
        </p:blipFill>
        <p:spPr>
          <a:xfrm>
            <a:off x="1" y="5535560"/>
            <a:ext cx="9144000" cy="465190"/>
          </a:xfrm>
          <a:prstGeom prst="rect">
            <a:avLst/>
          </a:prstGeom>
          <a:noFill/>
          <a:ln>
            <a:noFill/>
          </a:ln>
        </p:spPr>
      </p:pic>
      <p:graphicFrame>
        <p:nvGraphicFramePr>
          <p:cNvPr id="3" name="Google Shape;409;p45">
            <a:extLst>
              <a:ext uri="{FF2B5EF4-FFF2-40B4-BE49-F238E27FC236}">
                <a16:creationId xmlns:a16="http://schemas.microsoft.com/office/drawing/2014/main" id="{9D588C7E-D5FC-12FA-F56D-1DBAC68286EE}"/>
              </a:ext>
            </a:extLst>
          </p:cNvPr>
          <p:cNvGraphicFramePr/>
          <p:nvPr>
            <p:extLst>
              <p:ext uri="{D42A27DB-BD31-4B8C-83A1-F6EECF244321}">
                <p14:modId xmlns:p14="http://schemas.microsoft.com/office/powerpoint/2010/main" val="1948492052"/>
              </p:ext>
            </p:extLst>
          </p:nvPr>
        </p:nvGraphicFramePr>
        <p:xfrm>
          <a:off x="404500" y="1835149"/>
          <a:ext cx="8335001" cy="3125332"/>
        </p:xfrm>
        <a:graphic>
          <a:graphicData uri="http://schemas.openxmlformats.org/drawingml/2006/table">
            <a:tbl>
              <a:tblPr>
                <a:noFill/>
              </a:tblPr>
              <a:tblGrid>
                <a:gridCol w="3114539">
                  <a:extLst>
                    <a:ext uri="{9D8B030D-6E8A-4147-A177-3AD203B41FA5}">
                      <a16:colId xmlns:a16="http://schemas.microsoft.com/office/drawing/2014/main" val="20000"/>
                    </a:ext>
                  </a:extLst>
                </a:gridCol>
                <a:gridCol w="2980819">
                  <a:extLst>
                    <a:ext uri="{9D8B030D-6E8A-4147-A177-3AD203B41FA5}">
                      <a16:colId xmlns:a16="http://schemas.microsoft.com/office/drawing/2014/main" val="3942456617"/>
                    </a:ext>
                  </a:extLst>
                </a:gridCol>
                <a:gridCol w="2239643">
                  <a:extLst>
                    <a:ext uri="{9D8B030D-6E8A-4147-A177-3AD203B41FA5}">
                      <a16:colId xmlns:a16="http://schemas.microsoft.com/office/drawing/2014/main" val="20001"/>
                    </a:ext>
                  </a:extLst>
                </a:gridCol>
              </a:tblGrid>
              <a:tr h="432354">
                <a:tc>
                  <a:txBody>
                    <a:bodyPr/>
                    <a:lstStyle/>
                    <a:p>
                      <a:pPr marL="0" lvl="0" indent="0" algn="ctr" rtl="0">
                        <a:spcBef>
                          <a:spcPts val="0"/>
                        </a:spcBef>
                        <a:spcAft>
                          <a:spcPts val="0"/>
                        </a:spcAft>
                        <a:buNone/>
                      </a:pPr>
                      <a:r>
                        <a:rPr lang="en" sz="1100" b="1" dirty="0">
                          <a:solidFill>
                            <a:schemeClr val="lt1"/>
                          </a:solidFill>
                          <a:latin typeface="American Typewriter" panose="02090604020004020304" pitchFamily="18" charset="77"/>
                          <a:ea typeface="Calibri"/>
                          <a:cs typeface="Calibri"/>
                          <a:sym typeface="Calibri"/>
                        </a:rPr>
                        <a:t>Project Director</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Advisor</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Consultant</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extLst>
                  <a:ext uri="{0D108BD9-81ED-4DB2-BD59-A6C34878D82A}">
                    <a16:rowId xmlns:a16="http://schemas.microsoft.com/office/drawing/2014/main" val="10000"/>
                  </a:ext>
                </a:extLst>
              </a:tr>
              <a:tr h="532280">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Drs Bambang Basuki</a:t>
                      </a:r>
                      <a:endParaRPr sz="1400" b="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b="0" dirty="0">
                          <a:latin typeface="American Typewriter" panose="02090604020004020304" pitchFamily="18" charset="77"/>
                          <a:ea typeface="Calibri"/>
                          <a:cs typeface="Calibri"/>
                          <a:sym typeface="Calibri"/>
                        </a:rPr>
                        <a:t>Drs. Muhammad Ahyar</a:t>
                      </a:r>
                    </a:p>
                  </a:txBody>
                  <a:tcPr marL="68569" marR="68569" marT="68569" marB="68569"/>
                </a:tc>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Dr. M.N.G Mani</a:t>
                      </a:r>
                      <a:endParaRPr sz="1400" b="0" dirty="0">
                        <a:latin typeface="American Typewriter" panose="02090604020004020304" pitchFamily="18" charset="77"/>
                        <a:ea typeface="Calibri"/>
                        <a:cs typeface="Calibri"/>
                        <a:sym typeface="Calibri"/>
                      </a:endParaRPr>
                    </a:p>
                  </a:txBody>
                  <a:tcPr marL="68569" marR="68569" marT="68569" marB="68569"/>
                </a:tc>
                <a:extLst>
                  <a:ext uri="{0D108BD9-81ED-4DB2-BD59-A6C34878D82A}">
                    <a16:rowId xmlns:a16="http://schemas.microsoft.com/office/drawing/2014/main" val="10001"/>
                  </a:ext>
                </a:extLst>
              </a:tr>
              <a:tr h="548618">
                <a:tc>
                  <a:txBody>
                    <a:bodyPr/>
                    <a:lstStyle/>
                    <a:p>
                      <a:pPr marL="0" lvl="0" indent="0" algn="ctr" rtl="0">
                        <a:spcBef>
                          <a:spcPts val="0"/>
                        </a:spcBef>
                        <a:spcAft>
                          <a:spcPts val="0"/>
                        </a:spcAft>
                        <a:buNone/>
                      </a:pPr>
                      <a:r>
                        <a:rPr lang="en-US" sz="1400" b="0" dirty="0">
                          <a:solidFill>
                            <a:schemeClr val="bg1"/>
                          </a:solidFill>
                          <a:latin typeface="American Typewriter" panose="02090604020004020304" pitchFamily="18" charset="77"/>
                          <a:ea typeface="Calibri"/>
                          <a:cs typeface="Calibri"/>
                          <a:sym typeface="Calibri"/>
                        </a:rPr>
                        <a:t>Country Director of Indonesia</a:t>
                      </a:r>
                      <a:endParaRPr sz="1400" b="0" dirty="0">
                        <a:solidFill>
                          <a:schemeClr val="bg1"/>
                        </a:solidFill>
                        <a:latin typeface="American Typewriter" panose="02090604020004020304" pitchFamily="18" charset="77"/>
                        <a:ea typeface="Calibri"/>
                        <a:cs typeface="Calibri"/>
                        <a:sym typeface="Calibri"/>
                      </a:endParaRPr>
                    </a:p>
                  </a:txBody>
                  <a:tcPr marL="68569" marR="68569" marT="68569" marB="68569">
                    <a:solidFill>
                      <a:schemeClr val="accent4">
                        <a:lumMod val="50000"/>
                      </a:schemeClr>
                    </a:solidFill>
                  </a:tcPr>
                </a:tc>
                <a:tc>
                  <a:txBody>
                    <a:bodyPr/>
                    <a:lstStyle/>
                    <a:p>
                      <a:pPr marL="11113" lvl="0" indent="0" algn="ctr" rtl="0">
                        <a:spcBef>
                          <a:spcPts val="0"/>
                        </a:spcBef>
                        <a:spcAft>
                          <a:spcPts val="0"/>
                        </a:spcAft>
                        <a:buSzPts val="1200"/>
                        <a:buFont typeface="Calibri"/>
                        <a:buNone/>
                        <a:tabLst/>
                      </a:pPr>
                      <a:r>
                        <a:rPr lang="en-US" sz="1400" b="0" dirty="0">
                          <a:solidFill>
                            <a:schemeClr val="bg1"/>
                          </a:solidFill>
                          <a:latin typeface="American Typewriter" panose="02090604020004020304" pitchFamily="18" charset="77"/>
                          <a:ea typeface="Calibri"/>
                          <a:cs typeface="Calibri"/>
                          <a:sym typeface="Calibri"/>
                        </a:rPr>
                        <a:t>Country Director of Philippines</a:t>
                      </a:r>
                    </a:p>
                  </a:txBody>
                  <a:tcPr marL="68569" marR="68569" marT="68569" marB="68569">
                    <a:solidFill>
                      <a:schemeClr val="accent4">
                        <a:lumMod val="50000"/>
                      </a:schemeClr>
                    </a:solidFill>
                  </a:tcPr>
                </a:tc>
                <a:tc>
                  <a:txBody>
                    <a:bodyPr/>
                    <a:lstStyle/>
                    <a:p>
                      <a:pPr marL="0" lvl="0" indent="0" algn="ctr" rtl="0">
                        <a:spcBef>
                          <a:spcPts val="0"/>
                        </a:spcBef>
                        <a:spcAft>
                          <a:spcPts val="0"/>
                        </a:spcAft>
                        <a:buNone/>
                      </a:pPr>
                      <a:r>
                        <a:rPr lang="en-US" sz="1400" b="0" dirty="0">
                          <a:solidFill>
                            <a:schemeClr val="bg1"/>
                          </a:solidFill>
                          <a:latin typeface="American Typewriter" panose="02090604020004020304" pitchFamily="18" charset="77"/>
                          <a:ea typeface="Calibri"/>
                          <a:cs typeface="Calibri"/>
                          <a:sym typeface="Calibri"/>
                        </a:rPr>
                        <a:t>Country Director of Vietnam</a:t>
                      </a:r>
                      <a:endParaRPr sz="1400" b="0" dirty="0">
                        <a:solidFill>
                          <a:schemeClr val="bg1"/>
                        </a:solidFill>
                        <a:latin typeface="American Typewriter" panose="02090604020004020304" pitchFamily="18" charset="77"/>
                        <a:ea typeface="Calibri"/>
                        <a:cs typeface="Calibri"/>
                        <a:sym typeface="Calibri"/>
                      </a:endParaRPr>
                    </a:p>
                  </a:txBody>
                  <a:tcPr marL="68569" marR="68569" marT="68569" marB="68569">
                    <a:solidFill>
                      <a:schemeClr val="accent4">
                        <a:lumMod val="50000"/>
                      </a:schemeClr>
                    </a:solidFill>
                  </a:tcPr>
                </a:tc>
                <a:extLst>
                  <a:ext uri="{0D108BD9-81ED-4DB2-BD59-A6C34878D82A}">
                    <a16:rowId xmlns:a16="http://schemas.microsoft.com/office/drawing/2014/main" val="970213581"/>
                  </a:ext>
                </a:extLst>
              </a:tr>
              <a:tr h="532280">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Aria Indrawati</a:t>
                      </a:r>
                      <a:endParaRPr sz="1400" b="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b="0" dirty="0">
                          <a:latin typeface="American Typewriter" panose="02090604020004020304" pitchFamily="18" charset="77"/>
                          <a:ea typeface="Calibri"/>
                          <a:cs typeface="Calibri"/>
                          <a:sym typeface="Calibri"/>
                        </a:rPr>
                        <a:t>Marlo Lucas</a:t>
                      </a:r>
                    </a:p>
                  </a:txBody>
                  <a:tcPr marL="68569" marR="68569" marT="68569" marB="68569"/>
                </a:tc>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Dang Hoai Phuc</a:t>
                      </a:r>
                      <a:endParaRPr sz="1400" b="0" dirty="0">
                        <a:latin typeface="American Typewriter" panose="02090604020004020304" pitchFamily="18" charset="77"/>
                        <a:ea typeface="Calibri"/>
                        <a:cs typeface="Calibri"/>
                        <a:sym typeface="Calibri"/>
                      </a:endParaRPr>
                    </a:p>
                  </a:txBody>
                  <a:tcPr marL="68569" marR="68569" marT="68569" marB="68569"/>
                </a:tc>
                <a:extLst>
                  <a:ext uri="{0D108BD9-81ED-4DB2-BD59-A6C34878D82A}">
                    <a16:rowId xmlns:a16="http://schemas.microsoft.com/office/drawing/2014/main" val="1737561486"/>
                  </a:ext>
                </a:extLst>
              </a:tr>
              <a:tr h="532280">
                <a:tc>
                  <a:txBody>
                    <a:bodyPr/>
                    <a:lstStyle/>
                    <a:p>
                      <a:pPr marL="0" lvl="0" indent="0" algn="ctr" rtl="0">
                        <a:spcBef>
                          <a:spcPts val="0"/>
                        </a:spcBef>
                        <a:spcAft>
                          <a:spcPts val="0"/>
                        </a:spcAft>
                        <a:buNone/>
                      </a:pPr>
                      <a:r>
                        <a:rPr lang="en-US" sz="1400" b="0" dirty="0">
                          <a:solidFill>
                            <a:schemeClr val="bg1"/>
                          </a:solidFill>
                          <a:latin typeface="American Typewriter" panose="02090604020004020304" pitchFamily="18" charset="77"/>
                          <a:ea typeface="Calibri"/>
                          <a:cs typeface="Calibri"/>
                          <a:sym typeface="Calibri"/>
                        </a:rPr>
                        <a:t>Indonesia Researcher </a:t>
                      </a:r>
                      <a:endParaRPr sz="1400" b="0" dirty="0">
                        <a:solidFill>
                          <a:schemeClr val="bg1"/>
                        </a:solidFill>
                        <a:latin typeface="American Typewriter" panose="02090604020004020304" pitchFamily="18" charset="77"/>
                        <a:ea typeface="Calibri"/>
                        <a:cs typeface="Calibri"/>
                        <a:sym typeface="Calibri"/>
                      </a:endParaRPr>
                    </a:p>
                  </a:txBody>
                  <a:tcPr marL="68569" marR="68569" marT="68569" marB="68569">
                    <a:solidFill>
                      <a:schemeClr val="accent4">
                        <a:lumMod val="50000"/>
                      </a:schemeClr>
                    </a:solidFill>
                  </a:tcPr>
                </a:tc>
                <a:tc>
                  <a:txBody>
                    <a:bodyPr/>
                    <a:lstStyle/>
                    <a:p>
                      <a:pPr marL="11113" lvl="0" indent="0" algn="ctr" rtl="0">
                        <a:spcBef>
                          <a:spcPts val="0"/>
                        </a:spcBef>
                        <a:spcAft>
                          <a:spcPts val="0"/>
                        </a:spcAft>
                        <a:buSzPts val="1200"/>
                        <a:buFont typeface="Calibri"/>
                        <a:buNone/>
                        <a:tabLst/>
                      </a:pPr>
                      <a:r>
                        <a:rPr lang="en-US" sz="1400" b="0" dirty="0">
                          <a:solidFill>
                            <a:schemeClr val="bg1"/>
                          </a:solidFill>
                          <a:latin typeface="American Typewriter" panose="02090604020004020304" pitchFamily="18" charset="77"/>
                          <a:ea typeface="Calibri"/>
                          <a:cs typeface="Calibri"/>
                          <a:sym typeface="Calibri"/>
                        </a:rPr>
                        <a:t>Philippines Researcher</a:t>
                      </a:r>
                    </a:p>
                  </a:txBody>
                  <a:tcPr marL="68569" marR="68569" marT="68569" marB="68569">
                    <a:solidFill>
                      <a:schemeClr val="accent4">
                        <a:lumMod val="50000"/>
                      </a:schemeClr>
                    </a:solidFill>
                  </a:tcPr>
                </a:tc>
                <a:tc>
                  <a:txBody>
                    <a:bodyPr/>
                    <a:lstStyle/>
                    <a:p>
                      <a:pPr marL="0" lvl="0" indent="0" algn="ctr" rtl="0">
                        <a:spcBef>
                          <a:spcPts val="0"/>
                        </a:spcBef>
                        <a:spcAft>
                          <a:spcPts val="0"/>
                        </a:spcAft>
                        <a:buNone/>
                      </a:pPr>
                      <a:r>
                        <a:rPr lang="en-US" sz="1400" b="0" dirty="0">
                          <a:solidFill>
                            <a:schemeClr val="bg1"/>
                          </a:solidFill>
                          <a:latin typeface="American Typewriter" panose="02090604020004020304" pitchFamily="18" charset="77"/>
                          <a:ea typeface="Calibri"/>
                          <a:cs typeface="Calibri"/>
                          <a:sym typeface="Calibri"/>
                        </a:rPr>
                        <a:t>Vietnam Researcher</a:t>
                      </a:r>
                      <a:endParaRPr sz="1400" b="0" dirty="0">
                        <a:solidFill>
                          <a:schemeClr val="bg1"/>
                        </a:solidFill>
                        <a:latin typeface="American Typewriter" panose="02090604020004020304" pitchFamily="18" charset="77"/>
                        <a:ea typeface="Calibri"/>
                        <a:cs typeface="Calibri"/>
                        <a:sym typeface="Calibri"/>
                      </a:endParaRPr>
                    </a:p>
                  </a:txBody>
                  <a:tcPr marL="68569" marR="68569" marT="68569" marB="68569">
                    <a:solidFill>
                      <a:schemeClr val="accent4">
                        <a:lumMod val="50000"/>
                      </a:schemeClr>
                    </a:solidFill>
                  </a:tcPr>
                </a:tc>
                <a:extLst>
                  <a:ext uri="{0D108BD9-81ED-4DB2-BD59-A6C34878D82A}">
                    <a16:rowId xmlns:a16="http://schemas.microsoft.com/office/drawing/2014/main" val="2241938539"/>
                  </a:ext>
                </a:extLst>
              </a:tr>
              <a:tr h="532280">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Yossa Nainggolan</a:t>
                      </a:r>
                      <a:endParaRPr sz="1400" b="0" dirty="0">
                        <a:latin typeface="American Typewriter" panose="02090604020004020304" pitchFamily="18" charset="77"/>
                        <a:ea typeface="Calibri"/>
                        <a:cs typeface="Calibri"/>
                        <a:sym typeface="Calibri"/>
                      </a:endParaRPr>
                    </a:p>
                  </a:txBody>
                  <a:tcPr marL="68569" marR="68569" marT="68569" marB="68569">
                    <a:solidFill>
                      <a:schemeClr val="bg1"/>
                    </a:solidFill>
                  </a:tcPr>
                </a:tc>
                <a:tc>
                  <a:txBody>
                    <a:bodyPr/>
                    <a:lstStyle/>
                    <a:p>
                      <a:pPr marL="11113" lvl="0" indent="0" algn="ctr" rtl="0">
                        <a:spcBef>
                          <a:spcPts val="0"/>
                        </a:spcBef>
                        <a:spcAft>
                          <a:spcPts val="0"/>
                        </a:spcAft>
                        <a:buSzPts val="1200"/>
                        <a:buFont typeface="Calibri"/>
                        <a:buNone/>
                        <a:tabLst/>
                      </a:pPr>
                      <a:r>
                        <a:rPr lang="en-US" sz="1400" b="0" dirty="0">
                          <a:latin typeface="American Typewriter" panose="02090604020004020304" pitchFamily="18" charset="77"/>
                          <a:ea typeface="Calibri"/>
                          <a:cs typeface="Calibri"/>
                          <a:sym typeface="Calibri"/>
                        </a:rPr>
                        <a:t>Lorinda De Vera Ang</a:t>
                      </a:r>
                    </a:p>
                  </a:txBody>
                  <a:tcPr marL="68569" marR="68569" marT="68569" marB="68569">
                    <a:solidFill>
                      <a:schemeClr val="bg1"/>
                    </a:solidFill>
                  </a:tcPr>
                </a:tc>
                <a:tc>
                  <a:txBody>
                    <a:bodyPr/>
                    <a:lstStyle/>
                    <a:p>
                      <a:pPr marL="0" lvl="0" indent="0" algn="ctr" rtl="0">
                        <a:spcBef>
                          <a:spcPts val="0"/>
                        </a:spcBef>
                        <a:spcAft>
                          <a:spcPts val="0"/>
                        </a:spcAft>
                        <a:buNone/>
                      </a:pPr>
                      <a:r>
                        <a:rPr lang="en-US" sz="1400" b="0" dirty="0">
                          <a:latin typeface="American Typewriter" panose="02090604020004020304" pitchFamily="18" charset="77"/>
                          <a:ea typeface="Calibri"/>
                          <a:cs typeface="Calibri"/>
                          <a:sym typeface="Calibri"/>
                        </a:rPr>
                        <a:t>Tran Ba Thien</a:t>
                      </a:r>
                      <a:endParaRPr sz="1400" b="0" dirty="0">
                        <a:latin typeface="American Typewriter" panose="02090604020004020304" pitchFamily="18" charset="77"/>
                        <a:ea typeface="Calibri"/>
                        <a:cs typeface="Calibri"/>
                        <a:sym typeface="Calibri"/>
                      </a:endParaRPr>
                    </a:p>
                  </a:txBody>
                  <a:tcPr marL="68569" marR="68569" marT="68569" marB="68569">
                    <a:solidFill>
                      <a:schemeClr val="bg1"/>
                    </a:solidFill>
                  </a:tcPr>
                </a:tc>
                <a:extLst>
                  <a:ext uri="{0D108BD9-81ED-4DB2-BD59-A6C34878D82A}">
                    <a16:rowId xmlns:a16="http://schemas.microsoft.com/office/drawing/2014/main" val="1307878508"/>
                  </a:ext>
                </a:extLst>
              </a:tr>
            </a:tbl>
          </a:graphicData>
        </a:graphic>
      </p:graphicFrame>
      <p:sp>
        <p:nvSpPr>
          <p:cNvPr id="4" name="Slide Number Placeholder 3">
            <a:extLst>
              <a:ext uri="{FF2B5EF4-FFF2-40B4-BE49-F238E27FC236}">
                <a16:creationId xmlns:a16="http://schemas.microsoft.com/office/drawing/2014/main" id="{21377D90-B44F-9C90-69B4-EF98EA6D89C6}"/>
              </a:ext>
            </a:extLst>
          </p:cNvPr>
          <p:cNvSpPr>
            <a:spLocks noGrp="1"/>
          </p:cNvSpPr>
          <p:nvPr>
            <p:ph type="sldNum" sz="quarter" idx="12"/>
          </p:nvPr>
        </p:nvSpPr>
        <p:spPr/>
        <p:txBody>
          <a:bodyPr/>
          <a:lstStyle/>
          <a:p>
            <a:fld id="{9848125F-0770-E640-BECC-7D4454C589D2}" type="slidenum">
              <a:rPr lang="en-US" smtClean="0">
                <a:solidFill>
                  <a:schemeClr val="bg1"/>
                </a:solidFill>
              </a:rPr>
              <a:t>6</a:t>
            </a:fld>
            <a:endParaRPr lang="en-US" dirty="0">
              <a:solidFill>
                <a:schemeClr val="bg1"/>
              </a:solidFill>
            </a:endParaRPr>
          </a:p>
        </p:txBody>
      </p:sp>
      <p:sp>
        <p:nvSpPr>
          <p:cNvPr id="5" name="Rectangle 4">
            <a:extLst>
              <a:ext uri="{FF2B5EF4-FFF2-40B4-BE49-F238E27FC236}">
                <a16:creationId xmlns:a16="http://schemas.microsoft.com/office/drawing/2014/main" id="{F597963F-9A75-9586-4DD7-98DAC7334BCB}"/>
              </a:ext>
            </a:extLst>
          </p:cNvPr>
          <p:cNvSpPr/>
          <p:nvPr/>
        </p:nvSpPr>
        <p:spPr>
          <a:xfrm>
            <a:off x="7429500" y="1199141"/>
            <a:ext cx="1085850"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Rectangle 5">
            <a:extLst>
              <a:ext uri="{FF2B5EF4-FFF2-40B4-BE49-F238E27FC236}">
                <a16:creationId xmlns:a16="http://schemas.microsoft.com/office/drawing/2014/main" id="{EB9A783D-48AD-708C-56DA-5165B907F8F0}"/>
              </a:ext>
            </a:extLst>
          </p:cNvPr>
          <p:cNvSpPr/>
          <p:nvPr/>
        </p:nvSpPr>
        <p:spPr>
          <a:xfrm>
            <a:off x="7207045" y="560439"/>
            <a:ext cx="1435510" cy="361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052152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82001" y="1199141"/>
            <a:ext cx="5781300" cy="361800"/>
          </a:xfrm>
          <a:prstGeom prst="rect">
            <a:avLst/>
          </a:prstGeom>
          <a:noFill/>
          <a:ln>
            <a:noFill/>
          </a:ln>
        </p:spPr>
        <p:txBody>
          <a:bodyPr spcFirstLastPara="1" wrap="square" lIns="68575" tIns="68575" rIns="68575" bIns="68575" anchor="t" anchorCtr="0">
            <a:noAutofit/>
          </a:bodyPr>
          <a:lstStyle/>
          <a:p>
            <a:pPr>
              <a:lnSpc>
                <a:spcPct val="90000"/>
              </a:lnSpc>
              <a:buClr>
                <a:srgbClr val="A3A6A9"/>
              </a:buClr>
              <a:buSzPts val="1800"/>
            </a:pPr>
            <a:r>
              <a:rPr lang="en-US" b="1" dirty="0">
                <a:solidFill>
                  <a:srgbClr val="354F87"/>
                </a:solidFill>
                <a:latin typeface="Montserrat" pitchFamily="2" charset="77"/>
                <a:ea typeface="Arial"/>
                <a:cs typeface="Arial"/>
                <a:sym typeface="Arial"/>
              </a:rPr>
              <a:t>Methodology &amp; Collecting Data</a:t>
            </a:r>
            <a:endParaRPr lang="en-US" sz="1100" dirty="0">
              <a:solidFill>
                <a:srgbClr val="354F87"/>
              </a:solidFill>
              <a:latin typeface="Montserrat" pitchFamily="2" charset="77"/>
              <a:ea typeface="Arial"/>
              <a:cs typeface="Arial"/>
              <a:sym typeface="Arial"/>
            </a:endParaRPr>
          </a:p>
        </p:txBody>
      </p:sp>
      <p:graphicFrame>
        <p:nvGraphicFramePr>
          <p:cNvPr id="3" name="Google Shape;409;p45">
            <a:extLst>
              <a:ext uri="{FF2B5EF4-FFF2-40B4-BE49-F238E27FC236}">
                <a16:creationId xmlns:a16="http://schemas.microsoft.com/office/drawing/2014/main" id="{9D588C7E-D5FC-12FA-F56D-1DBAC68286EE}"/>
              </a:ext>
            </a:extLst>
          </p:cNvPr>
          <p:cNvGraphicFramePr/>
          <p:nvPr>
            <p:extLst>
              <p:ext uri="{D42A27DB-BD31-4B8C-83A1-F6EECF244321}">
                <p14:modId xmlns:p14="http://schemas.microsoft.com/office/powerpoint/2010/main" val="1172864689"/>
              </p:ext>
            </p:extLst>
          </p:nvPr>
        </p:nvGraphicFramePr>
        <p:xfrm>
          <a:off x="682000" y="2191543"/>
          <a:ext cx="7537447" cy="2274812"/>
        </p:xfrm>
        <a:graphic>
          <a:graphicData uri="http://schemas.openxmlformats.org/drawingml/2006/table">
            <a:tbl>
              <a:tblPr>
                <a:noFill/>
              </a:tblPr>
              <a:tblGrid>
                <a:gridCol w="1394072">
                  <a:extLst>
                    <a:ext uri="{9D8B030D-6E8A-4147-A177-3AD203B41FA5}">
                      <a16:colId xmlns:a16="http://schemas.microsoft.com/office/drawing/2014/main" val="20000"/>
                    </a:ext>
                  </a:extLst>
                </a:gridCol>
                <a:gridCol w="2600077">
                  <a:extLst>
                    <a:ext uri="{9D8B030D-6E8A-4147-A177-3AD203B41FA5}">
                      <a16:colId xmlns:a16="http://schemas.microsoft.com/office/drawing/2014/main" val="3942456617"/>
                    </a:ext>
                  </a:extLst>
                </a:gridCol>
                <a:gridCol w="1257300">
                  <a:extLst>
                    <a:ext uri="{9D8B030D-6E8A-4147-A177-3AD203B41FA5}">
                      <a16:colId xmlns:a16="http://schemas.microsoft.com/office/drawing/2014/main" val="453234913"/>
                    </a:ext>
                  </a:extLst>
                </a:gridCol>
                <a:gridCol w="1168400">
                  <a:extLst>
                    <a:ext uri="{9D8B030D-6E8A-4147-A177-3AD203B41FA5}">
                      <a16:colId xmlns:a16="http://schemas.microsoft.com/office/drawing/2014/main" val="2365793291"/>
                    </a:ext>
                  </a:extLst>
                </a:gridCol>
                <a:gridCol w="1117598">
                  <a:extLst>
                    <a:ext uri="{9D8B030D-6E8A-4147-A177-3AD203B41FA5}">
                      <a16:colId xmlns:a16="http://schemas.microsoft.com/office/drawing/2014/main" val="3758086863"/>
                    </a:ext>
                  </a:extLst>
                </a:gridCol>
              </a:tblGrid>
              <a:tr h="400336">
                <a:tc>
                  <a:txBody>
                    <a:bodyPr/>
                    <a:lstStyle/>
                    <a:p>
                      <a:pPr marL="0" lvl="0" indent="0" algn="l"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Quantitative</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l"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Audience</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Indonesia</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Philippines</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Vietnam</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extLst>
                  <a:ext uri="{0D108BD9-81ED-4DB2-BD59-A6C34878D82A}">
                    <a16:rowId xmlns:a16="http://schemas.microsoft.com/office/drawing/2014/main" val="10000"/>
                  </a:ext>
                </a:extLst>
              </a:tr>
              <a:tr h="548618">
                <a:tc rowSpan="2">
                  <a:txBody>
                    <a:bodyPr/>
                    <a:lstStyle/>
                    <a:p>
                      <a:pPr marL="0" lvl="0" indent="0" algn="l" rtl="0">
                        <a:spcBef>
                          <a:spcPts val="0"/>
                        </a:spcBef>
                        <a:spcAft>
                          <a:spcPts val="0"/>
                        </a:spcAft>
                        <a:buNone/>
                      </a:pPr>
                      <a:r>
                        <a:rPr lang="en-US" sz="1400" dirty="0">
                          <a:latin typeface="American Typewriter" panose="02090604020004020304" pitchFamily="18" charset="77"/>
                          <a:ea typeface="Calibri"/>
                          <a:cs typeface="Calibri"/>
                          <a:sym typeface="Calibri"/>
                        </a:rPr>
                        <a:t>Survey</a:t>
                      </a:r>
                    </a:p>
                    <a:p>
                      <a:pPr marL="0" lvl="0" indent="0" algn="l" rtl="0">
                        <a:spcBef>
                          <a:spcPts val="0"/>
                        </a:spcBef>
                        <a:spcAft>
                          <a:spcPts val="0"/>
                        </a:spcAft>
                        <a:buNone/>
                      </a:pPr>
                      <a:r>
                        <a:rPr lang="en-US" sz="1400" dirty="0">
                          <a:latin typeface="American Typewriter" panose="02090604020004020304" pitchFamily="18" charset="77"/>
                          <a:ea typeface="Calibri"/>
                          <a:cs typeface="Calibri"/>
                          <a:sym typeface="Calibri"/>
                        </a:rPr>
                        <a:t>(195 respondent) </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l" rtl="0">
                        <a:spcBef>
                          <a:spcPts val="0"/>
                        </a:spcBef>
                        <a:spcAft>
                          <a:spcPts val="0"/>
                        </a:spcAft>
                        <a:buSzPts val="1200"/>
                        <a:buFont typeface="Calibri"/>
                        <a:buNone/>
                        <a:tabLst/>
                      </a:pPr>
                      <a:r>
                        <a:rPr lang="en-US" sz="1400" dirty="0">
                          <a:latin typeface="American Typewriter" panose="02090604020004020304" pitchFamily="18" charset="77"/>
                          <a:ea typeface="Calibri"/>
                          <a:cs typeface="Calibri"/>
                          <a:sym typeface="Calibri"/>
                        </a:rPr>
                        <a:t>Persons with visual impairment employees</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American Typewriter" panose="02090604020004020304" pitchFamily="18" charset="77"/>
                          <a:ea typeface="Calibri"/>
                          <a:cs typeface="Calibri"/>
                          <a:sym typeface="Calibri"/>
                        </a:rPr>
                        <a:t>54</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American Typewriter" panose="02090604020004020304" pitchFamily="18" charset="77"/>
                          <a:ea typeface="Calibri"/>
                          <a:cs typeface="Calibri"/>
                          <a:sym typeface="Calibri"/>
                        </a:rPr>
                        <a:t>41</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American Typewriter" panose="02090604020004020304" pitchFamily="18" charset="77"/>
                          <a:ea typeface="Calibri"/>
                          <a:cs typeface="Calibri"/>
                          <a:sym typeface="Calibri"/>
                        </a:rPr>
                        <a:t>49</a:t>
                      </a:r>
                      <a:endParaRPr sz="1400" dirty="0">
                        <a:latin typeface="American Typewriter" panose="02090604020004020304" pitchFamily="18" charset="77"/>
                        <a:ea typeface="Calibri"/>
                        <a:cs typeface="Calibri"/>
                        <a:sym typeface="Calibri"/>
                      </a:endParaRPr>
                    </a:p>
                  </a:txBody>
                  <a:tcPr marL="68569" marR="68569" marT="68569" marB="68569"/>
                </a:tc>
                <a:extLst>
                  <a:ext uri="{0D108BD9-81ED-4DB2-BD59-A6C34878D82A}">
                    <a16:rowId xmlns:a16="http://schemas.microsoft.com/office/drawing/2014/main" val="10001"/>
                  </a:ext>
                </a:extLst>
              </a:tr>
              <a:tr h="754358">
                <a:tc vMerge="1">
                  <a:txBody>
                    <a:bodyPr/>
                    <a:lstStyle/>
                    <a:p>
                      <a:pPr marL="0" lvl="0" indent="0" algn="l" rtl="0">
                        <a:spcBef>
                          <a:spcPts val="0"/>
                        </a:spcBef>
                        <a:spcAft>
                          <a:spcPts val="0"/>
                        </a:spcAft>
                        <a:buNone/>
                      </a:pPr>
                      <a:endParaRPr sz="1800" dirty="0">
                        <a:latin typeface="Montserrate"/>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400" dirty="0">
                          <a:latin typeface="American Typewriter" panose="02090604020004020304" pitchFamily="18" charset="77"/>
                          <a:ea typeface="Calibri"/>
                          <a:cs typeface="Calibri"/>
                          <a:sym typeface="Calibri"/>
                        </a:rPr>
                        <a:t>Persons with visual impairment currently unemployed</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0</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25</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26</a:t>
                      </a:r>
                      <a:endParaRPr sz="1400" dirty="0">
                        <a:latin typeface="American Typewriter" panose="02090604020004020304" pitchFamily="18" charset="77"/>
                        <a:ea typeface="Calibri"/>
                        <a:cs typeface="Calibri"/>
                        <a:sym typeface="Calibri"/>
                      </a:endParaRPr>
                    </a:p>
                  </a:txBody>
                  <a:tcPr marL="68569" marR="68569" marT="68569" marB="68569"/>
                </a:tc>
                <a:extLst>
                  <a:ext uri="{0D108BD9-81ED-4DB2-BD59-A6C34878D82A}">
                    <a16:rowId xmlns:a16="http://schemas.microsoft.com/office/drawing/2014/main" val="10002"/>
                  </a:ext>
                </a:extLst>
              </a:tr>
              <a:tr h="533400">
                <a:tc gridSpan="2">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Total</a:t>
                      </a:r>
                      <a:endParaRPr sz="1400" dirty="0">
                        <a:latin typeface="American Typewriter" panose="02090604020004020304" pitchFamily="18" charset="77"/>
                        <a:ea typeface="Calibri"/>
                        <a:cs typeface="Calibri"/>
                        <a:sym typeface="Calibri"/>
                      </a:endParaRPr>
                    </a:p>
                  </a:txBody>
                  <a:tcPr marL="68569" marR="68569" marT="68569" marB="68569"/>
                </a:tc>
                <a:tc hMerge="1">
                  <a:txBody>
                    <a:bodyPr/>
                    <a:lstStyle/>
                    <a:p>
                      <a:pPr marL="0" lvl="0" indent="0" algn="ctr" rtl="0">
                        <a:spcBef>
                          <a:spcPts val="0"/>
                        </a:spcBef>
                        <a:spcAft>
                          <a:spcPts val="0"/>
                        </a:spcAft>
                        <a:buNone/>
                      </a:pPr>
                      <a:endParaRPr sz="1800" dirty="0">
                        <a:latin typeface="American Typewriter" panose="02090604020004020304" pitchFamily="18" charset="77"/>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54</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66</a:t>
                      </a:r>
                      <a:endParaRPr sz="14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American Typewriter" panose="02090604020004020304" pitchFamily="18" charset="77"/>
                          <a:ea typeface="Calibri"/>
                          <a:cs typeface="Calibri"/>
                          <a:sym typeface="Calibri"/>
                        </a:rPr>
                        <a:t>75</a:t>
                      </a:r>
                      <a:endParaRPr sz="1400" dirty="0">
                        <a:latin typeface="American Typewriter" panose="02090604020004020304" pitchFamily="18" charset="77"/>
                        <a:ea typeface="Calibri"/>
                        <a:cs typeface="Calibri"/>
                        <a:sym typeface="Calibri"/>
                      </a:endParaRPr>
                    </a:p>
                  </a:txBody>
                  <a:tcPr marL="68569" marR="68569" marT="68569" marB="68569"/>
                </a:tc>
                <a:extLst>
                  <a:ext uri="{0D108BD9-81ED-4DB2-BD59-A6C34878D82A}">
                    <a16:rowId xmlns:a16="http://schemas.microsoft.com/office/drawing/2014/main" val="1383809304"/>
                  </a:ext>
                </a:extLst>
              </a:tr>
            </a:tbl>
          </a:graphicData>
        </a:graphic>
      </p:graphicFrame>
      <p:sp>
        <p:nvSpPr>
          <p:cNvPr id="4" name="Slide Number Placeholder 3">
            <a:extLst>
              <a:ext uri="{FF2B5EF4-FFF2-40B4-BE49-F238E27FC236}">
                <a16:creationId xmlns:a16="http://schemas.microsoft.com/office/drawing/2014/main" id="{21377D90-B44F-9C90-69B4-EF98EA6D89C6}"/>
              </a:ext>
            </a:extLst>
          </p:cNvPr>
          <p:cNvSpPr>
            <a:spLocks noGrp="1"/>
          </p:cNvSpPr>
          <p:nvPr>
            <p:ph type="sldNum" sz="quarter" idx="12"/>
          </p:nvPr>
        </p:nvSpPr>
        <p:spPr/>
        <p:txBody>
          <a:bodyPr/>
          <a:lstStyle/>
          <a:p>
            <a:fld id="{9848125F-0770-E640-BECC-7D4454C589D2}" type="slidenum">
              <a:rPr lang="en-US" smtClean="0">
                <a:solidFill>
                  <a:schemeClr val="bg1"/>
                </a:solidFill>
              </a:rPr>
              <a:t>7</a:t>
            </a:fld>
            <a:endParaRPr lang="en-US" dirty="0">
              <a:solidFill>
                <a:schemeClr val="bg1"/>
              </a:solidFill>
            </a:endParaRPr>
          </a:p>
        </p:txBody>
      </p:sp>
      <p:sp>
        <p:nvSpPr>
          <p:cNvPr id="5" name="Rectangle 4">
            <a:extLst>
              <a:ext uri="{FF2B5EF4-FFF2-40B4-BE49-F238E27FC236}">
                <a16:creationId xmlns:a16="http://schemas.microsoft.com/office/drawing/2014/main" id="{0DD3A33B-FE58-2C99-4A3B-22FC607A19CC}"/>
              </a:ext>
            </a:extLst>
          </p:cNvPr>
          <p:cNvSpPr/>
          <p:nvPr/>
        </p:nvSpPr>
        <p:spPr>
          <a:xfrm>
            <a:off x="7353300" y="1199141"/>
            <a:ext cx="1333500"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Rectangle 1">
            <a:extLst>
              <a:ext uri="{FF2B5EF4-FFF2-40B4-BE49-F238E27FC236}">
                <a16:creationId xmlns:a16="http://schemas.microsoft.com/office/drawing/2014/main" id="{B590AF83-BAF1-FEC6-6DF0-4FD0AA92E723}"/>
              </a:ext>
            </a:extLst>
          </p:cNvPr>
          <p:cNvSpPr/>
          <p:nvPr/>
        </p:nvSpPr>
        <p:spPr>
          <a:xfrm>
            <a:off x="7353300" y="560439"/>
            <a:ext cx="1072945" cy="361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227288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56" name="Google Shape;256;p39"/>
          <p:cNvSpPr txBox="1"/>
          <p:nvPr/>
        </p:nvSpPr>
        <p:spPr>
          <a:xfrm>
            <a:off x="682001" y="1199141"/>
            <a:ext cx="5781300" cy="361800"/>
          </a:xfrm>
          <a:prstGeom prst="rect">
            <a:avLst/>
          </a:prstGeom>
          <a:noFill/>
          <a:ln>
            <a:noFill/>
          </a:ln>
        </p:spPr>
        <p:txBody>
          <a:bodyPr spcFirstLastPara="1" wrap="square" lIns="68575" tIns="68575" rIns="68575" bIns="68575" anchor="t" anchorCtr="0">
            <a:noAutofit/>
          </a:bodyPr>
          <a:lstStyle/>
          <a:p>
            <a:pPr>
              <a:lnSpc>
                <a:spcPct val="90000"/>
              </a:lnSpc>
              <a:buClr>
                <a:srgbClr val="A3A6A9"/>
              </a:buClr>
              <a:buSzPts val="1800"/>
            </a:pPr>
            <a:r>
              <a:rPr lang="en-US" b="1" dirty="0">
                <a:solidFill>
                  <a:srgbClr val="354F87"/>
                </a:solidFill>
                <a:latin typeface="Montserrat" pitchFamily="2" charset="77"/>
                <a:ea typeface="Arial"/>
                <a:cs typeface="Arial"/>
                <a:sym typeface="Arial"/>
              </a:rPr>
              <a:t>Methodology &amp; Collecting Data</a:t>
            </a:r>
            <a:endParaRPr lang="en-US" sz="1100" dirty="0">
              <a:solidFill>
                <a:srgbClr val="354F87"/>
              </a:solidFill>
              <a:latin typeface="Montserrat" pitchFamily="2" charset="77"/>
              <a:ea typeface="Arial"/>
              <a:cs typeface="Arial"/>
              <a:sym typeface="Arial"/>
            </a:endParaRPr>
          </a:p>
        </p:txBody>
      </p:sp>
      <p:graphicFrame>
        <p:nvGraphicFramePr>
          <p:cNvPr id="3" name="Google Shape;409;p45">
            <a:extLst>
              <a:ext uri="{FF2B5EF4-FFF2-40B4-BE49-F238E27FC236}">
                <a16:creationId xmlns:a16="http://schemas.microsoft.com/office/drawing/2014/main" id="{9D588C7E-D5FC-12FA-F56D-1DBAC68286EE}"/>
              </a:ext>
            </a:extLst>
          </p:cNvPr>
          <p:cNvGraphicFramePr/>
          <p:nvPr>
            <p:extLst>
              <p:ext uri="{D42A27DB-BD31-4B8C-83A1-F6EECF244321}">
                <p14:modId xmlns:p14="http://schemas.microsoft.com/office/powerpoint/2010/main" val="126856638"/>
              </p:ext>
            </p:extLst>
          </p:nvPr>
        </p:nvGraphicFramePr>
        <p:xfrm>
          <a:off x="466725" y="1776841"/>
          <a:ext cx="8499476" cy="3101763"/>
        </p:xfrm>
        <a:graphic>
          <a:graphicData uri="http://schemas.openxmlformats.org/drawingml/2006/table">
            <a:tbl>
              <a:tblPr>
                <a:noFill/>
              </a:tblPr>
              <a:tblGrid>
                <a:gridCol w="1438275">
                  <a:extLst>
                    <a:ext uri="{9D8B030D-6E8A-4147-A177-3AD203B41FA5}">
                      <a16:colId xmlns:a16="http://schemas.microsoft.com/office/drawing/2014/main" val="20000"/>
                    </a:ext>
                  </a:extLst>
                </a:gridCol>
                <a:gridCol w="4090220">
                  <a:extLst>
                    <a:ext uri="{9D8B030D-6E8A-4147-A177-3AD203B41FA5}">
                      <a16:colId xmlns:a16="http://schemas.microsoft.com/office/drawing/2014/main" val="3942456617"/>
                    </a:ext>
                  </a:extLst>
                </a:gridCol>
                <a:gridCol w="980768">
                  <a:extLst>
                    <a:ext uri="{9D8B030D-6E8A-4147-A177-3AD203B41FA5}">
                      <a16:colId xmlns:a16="http://schemas.microsoft.com/office/drawing/2014/main" val="453234913"/>
                    </a:ext>
                  </a:extLst>
                </a:gridCol>
                <a:gridCol w="1150374">
                  <a:extLst>
                    <a:ext uri="{9D8B030D-6E8A-4147-A177-3AD203B41FA5}">
                      <a16:colId xmlns:a16="http://schemas.microsoft.com/office/drawing/2014/main" val="2365793291"/>
                    </a:ext>
                  </a:extLst>
                </a:gridCol>
                <a:gridCol w="839839">
                  <a:extLst>
                    <a:ext uri="{9D8B030D-6E8A-4147-A177-3AD203B41FA5}">
                      <a16:colId xmlns:a16="http://schemas.microsoft.com/office/drawing/2014/main" val="3758086863"/>
                    </a:ext>
                  </a:extLst>
                </a:gridCol>
              </a:tblGrid>
              <a:tr h="471521">
                <a:tc>
                  <a:txBody>
                    <a:bodyPr/>
                    <a:lstStyle/>
                    <a:p>
                      <a:pPr marL="0" lvl="0" indent="0" algn="l" rtl="0">
                        <a:spcBef>
                          <a:spcPts val="0"/>
                        </a:spcBef>
                        <a:spcAft>
                          <a:spcPts val="0"/>
                        </a:spcAft>
                        <a:buNone/>
                      </a:pPr>
                      <a:r>
                        <a:rPr lang="en-US" sz="1100" b="1" dirty="0">
                          <a:solidFill>
                            <a:schemeClr val="lt1"/>
                          </a:solidFill>
                          <a:latin typeface="Montserrat" pitchFamily="2" charset="77"/>
                          <a:ea typeface="Calibri"/>
                          <a:cs typeface="Calibri"/>
                          <a:sym typeface="Calibri"/>
                        </a:rPr>
                        <a:t>Qualitative</a:t>
                      </a:r>
                      <a:endParaRPr sz="1100" b="1" dirty="0">
                        <a:solidFill>
                          <a:schemeClr val="lt1"/>
                        </a:solidFill>
                        <a:latin typeface="Montserrat" pitchFamily="2"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l" rtl="0">
                        <a:spcBef>
                          <a:spcPts val="0"/>
                        </a:spcBef>
                        <a:spcAft>
                          <a:spcPts val="0"/>
                        </a:spcAft>
                        <a:buNone/>
                      </a:pPr>
                      <a:r>
                        <a:rPr lang="en-US" sz="1100" b="1" dirty="0">
                          <a:solidFill>
                            <a:schemeClr val="lt1"/>
                          </a:solidFill>
                          <a:latin typeface="Montserrat" pitchFamily="2" charset="77"/>
                          <a:ea typeface="Calibri"/>
                          <a:cs typeface="Calibri"/>
                          <a:sym typeface="Calibri"/>
                        </a:rPr>
                        <a:t>Audience</a:t>
                      </a:r>
                      <a:endParaRPr sz="1100" b="1" dirty="0">
                        <a:solidFill>
                          <a:schemeClr val="lt1"/>
                        </a:solidFill>
                        <a:latin typeface="Montserrat" pitchFamily="2"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Indonesia</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Philippines</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tc>
                  <a:txBody>
                    <a:bodyPr/>
                    <a:lstStyle/>
                    <a:p>
                      <a:pPr marL="0" lvl="0" indent="0" algn="ctr" rtl="0">
                        <a:spcBef>
                          <a:spcPts val="0"/>
                        </a:spcBef>
                        <a:spcAft>
                          <a:spcPts val="0"/>
                        </a:spcAft>
                        <a:buNone/>
                      </a:pPr>
                      <a:r>
                        <a:rPr lang="en-US" sz="1100" b="1" dirty="0">
                          <a:solidFill>
                            <a:schemeClr val="lt1"/>
                          </a:solidFill>
                          <a:latin typeface="American Typewriter" panose="02090604020004020304" pitchFamily="18" charset="77"/>
                          <a:ea typeface="Calibri"/>
                          <a:cs typeface="Calibri"/>
                          <a:sym typeface="Calibri"/>
                        </a:rPr>
                        <a:t>Vietnam</a:t>
                      </a:r>
                      <a:endParaRPr sz="1100" b="1" dirty="0">
                        <a:solidFill>
                          <a:schemeClr val="lt1"/>
                        </a:solidFill>
                        <a:latin typeface="American Typewriter" panose="02090604020004020304" pitchFamily="18" charset="77"/>
                        <a:ea typeface="Calibri"/>
                        <a:cs typeface="Calibri"/>
                        <a:sym typeface="Calibri"/>
                      </a:endParaRPr>
                    </a:p>
                  </a:txBody>
                  <a:tcPr marL="68569" marR="68569" marT="68569" marB="68569" anchor="ctr">
                    <a:solidFill>
                      <a:schemeClr val="accent4">
                        <a:lumMod val="50000"/>
                      </a:schemeClr>
                    </a:solidFill>
                  </a:tcPr>
                </a:tc>
                <a:extLst>
                  <a:ext uri="{0D108BD9-81ED-4DB2-BD59-A6C34878D82A}">
                    <a16:rowId xmlns:a16="http://schemas.microsoft.com/office/drawing/2014/main" val="10000"/>
                  </a:ext>
                </a:extLst>
              </a:tr>
              <a:tr h="685778">
                <a:tc rowSpan="6">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In-depth Interview and Focus Group Discussion</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l" rtl="0">
                        <a:spcBef>
                          <a:spcPts val="0"/>
                        </a:spcBef>
                        <a:spcAft>
                          <a:spcPts val="0"/>
                        </a:spcAft>
                        <a:buSzPts val="1200"/>
                        <a:buFont typeface="Calibri"/>
                        <a:buNone/>
                        <a:tabLst/>
                      </a:pPr>
                      <a:r>
                        <a:rPr lang="en-US" sz="1200" dirty="0">
                          <a:latin typeface="American Typewriter" panose="02090604020004020304" pitchFamily="18" charset="77"/>
                          <a:ea typeface="Calibri"/>
                          <a:cs typeface="Calibri"/>
                          <a:sym typeface="Calibri"/>
                        </a:rPr>
                        <a:t>Persons with visual impairment who are employees, those who failed to get jobs, and students in university</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Montserrate"/>
                          <a:ea typeface="Calibri"/>
                          <a:cs typeface="Calibri"/>
                          <a:sym typeface="Calibri"/>
                        </a:rPr>
                        <a:t>21</a:t>
                      </a:r>
                      <a:endParaRPr sz="1400" dirty="0">
                        <a:latin typeface="Montserrate"/>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Montserrate"/>
                          <a:ea typeface="Calibri"/>
                          <a:cs typeface="Calibri"/>
                          <a:sym typeface="Calibri"/>
                        </a:rPr>
                        <a:t>25</a:t>
                      </a:r>
                      <a:endParaRPr sz="1400" dirty="0">
                        <a:latin typeface="Montserrate"/>
                        <a:ea typeface="Calibri"/>
                        <a:cs typeface="Calibri"/>
                        <a:sym typeface="Calibri"/>
                      </a:endParaRPr>
                    </a:p>
                  </a:txBody>
                  <a:tcPr marL="68569" marR="68569" marT="68569" marB="68569"/>
                </a:tc>
                <a:tc>
                  <a:txBody>
                    <a:bodyPr/>
                    <a:lstStyle/>
                    <a:p>
                      <a:pPr marL="11113" lvl="0" indent="0" algn="ctr" rtl="0">
                        <a:spcBef>
                          <a:spcPts val="0"/>
                        </a:spcBef>
                        <a:spcAft>
                          <a:spcPts val="0"/>
                        </a:spcAft>
                        <a:buSzPts val="1200"/>
                        <a:buFont typeface="Calibri"/>
                        <a:buNone/>
                        <a:tabLst/>
                      </a:pPr>
                      <a:r>
                        <a:rPr lang="en-US" sz="1400" dirty="0">
                          <a:latin typeface="Montserrate"/>
                          <a:ea typeface="Calibri"/>
                          <a:cs typeface="Calibri"/>
                          <a:sym typeface="Calibri"/>
                        </a:rPr>
                        <a:t>13</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10001"/>
                  </a:ext>
                </a:extLst>
              </a:tr>
              <a:tr h="502898">
                <a:tc vMerge="1">
                  <a:txBody>
                    <a:bodyPr/>
                    <a:lstStyle/>
                    <a:p>
                      <a:pPr marL="0" lvl="0" indent="0" algn="l" rtl="0">
                        <a:spcBef>
                          <a:spcPts val="0"/>
                        </a:spcBef>
                        <a:spcAft>
                          <a:spcPts val="0"/>
                        </a:spcAft>
                        <a:buNone/>
                      </a:pPr>
                      <a:endParaRPr sz="1800" dirty="0">
                        <a:latin typeface="Montserrate"/>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Parents of persons with visual impairment (who have jobs)</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25</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24</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10</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10002"/>
                  </a:ext>
                </a:extLst>
              </a:tr>
              <a:tr h="378096">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d-ID" sz="1800" dirty="0">
                        <a:latin typeface="Montserrate"/>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Employers (private and public institution)</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25</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40</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9</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10003"/>
                  </a:ext>
                </a:extLst>
              </a:tr>
              <a:tr h="342878">
                <a:tc vMerge="1">
                  <a:txBody>
                    <a:bodyPr/>
                    <a:lstStyle/>
                    <a:p>
                      <a:pPr marL="0" lvl="0" indent="0" algn="l" rtl="0">
                        <a:spcBef>
                          <a:spcPts val="0"/>
                        </a:spcBef>
                        <a:spcAft>
                          <a:spcPts val="0"/>
                        </a:spcAft>
                        <a:buNone/>
                      </a:pPr>
                      <a:endParaRPr sz="1800" dirty="0">
                        <a:latin typeface="Montserrate"/>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Government bodies</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5</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3</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0</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344717167"/>
                  </a:ext>
                </a:extLst>
              </a:tr>
              <a:tr h="356486">
                <a:tc vMerge="1">
                  <a:txBody>
                    <a:bodyPr/>
                    <a:lstStyle/>
                    <a:p>
                      <a:pPr marL="0" lvl="0" indent="0" algn="l" rtl="0">
                        <a:spcBef>
                          <a:spcPts val="0"/>
                        </a:spcBef>
                        <a:spcAft>
                          <a:spcPts val="0"/>
                        </a:spcAft>
                        <a:buNone/>
                      </a:pPr>
                      <a:endParaRPr sz="1800" dirty="0">
                        <a:latin typeface="Montserrate"/>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Heads of universities</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4</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3371152965"/>
                  </a:ext>
                </a:extLst>
              </a:tr>
              <a:tr h="356486">
                <a:tc vMerge="1">
                  <a:txBody>
                    <a:bodyPr/>
                    <a:lstStyle/>
                    <a:p>
                      <a:pPr marL="0" lvl="0" indent="0" algn="l" rtl="0">
                        <a:spcBef>
                          <a:spcPts val="0"/>
                        </a:spcBef>
                        <a:spcAft>
                          <a:spcPts val="0"/>
                        </a:spcAft>
                        <a:buNone/>
                      </a:pPr>
                      <a:endParaRPr sz="1600" dirty="0">
                        <a:latin typeface="American Typewriter" panose="02090604020004020304" pitchFamily="18" charset="77"/>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200" dirty="0">
                          <a:latin typeface="American Typewriter" panose="02090604020004020304" pitchFamily="18" charset="77"/>
                          <a:ea typeface="Calibri"/>
                          <a:cs typeface="Calibri"/>
                          <a:sym typeface="Calibri"/>
                        </a:rPr>
                        <a:t>NGO/CSO/DPO</a:t>
                      </a:r>
                      <a:endParaRPr sz="1200" dirty="0">
                        <a:latin typeface="American Typewriter" panose="02090604020004020304" pitchFamily="18" charset="77"/>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2</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3</a:t>
                      </a:r>
                      <a:endParaRPr sz="1400" dirty="0">
                        <a:latin typeface="Montserrate"/>
                        <a:ea typeface="Calibri"/>
                        <a:cs typeface="Calibri"/>
                        <a:sym typeface="Calibri"/>
                      </a:endParaRPr>
                    </a:p>
                  </a:txBody>
                  <a:tcPr marL="68569" marR="68569" marT="68569" marB="68569"/>
                </a:tc>
                <a:tc>
                  <a:txBody>
                    <a:bodyPr/>
                    <a:lstStyle/>
                    <a:p>
                      <a:pPr marL="0" lvl="0" indent="0" algn="ctr" rtl="0">
                        <a:spcBef>
                          <a:spcPts val="0"/>
                        </a:spcBef>
                        <a:spcAft>
                          <a:spcPts val="0"/>
                        </a:spcAft>
                        <a:buNone/>
                      </a:pPr>
                      <a:r>
                        <a:rPr lang="en-US" sz="1400" dirty="0">
                          <a:latin typeface="Montserrate"/>
                          <a:ea typeface="Calibri"/>
                          <a:cs typeface="Calibri"/>
                          <a:sym typeface="Calibri"/>
                        </a:rPr>
                        <a:t>5</a:t>
                      </a:r>
                      <a:endParaRPr sz="1400" dirty="0">
                        <a:latin typeface="Montserrate"/>
                        <a:ea typeface="Calibri"/>
                        <a:cs typeface="Calibri"/>
                        <a:sym typeface="Calibri"/>
                      </a:endParaRPr>
                    </a:p>
                  </a:txBody>
                  <a:tcPr marL="68569" marR="68569" marT="68569" marB="68569"/>
                </a:tc>
                <a:extLst>
                  <a:ext uri="{0D108BD9-81ED-4DB2-BD59-A6C34878D82A}">
                    <a16:rowId xmlns:a16="http://schemas.microsoft.com/office/drawing/2014/main" val="3902249442"/>
                  </a:ext>
                </a:extLst>
              </a:tr>
            </a:tbl>
          </a:graphicData>
        </a:graphic>
      </p:graphicFrame>
      <p:sp>
        <p:nvSpPr>
          <p:cNvPr id="4" name="Slide Number Placeholder 3">
            <a:extLst>
              <a:ext uri="{FF2B5EF4-FFF2-40B4-BE49-F238E27FC236}">
                <a16:creationId xmlns:a16="http://schemas.microsoft.com/office/drawing/2014/main" id="{21377D90-B44F-9C90-69B4-EF98EA6D89C6}"/>
              </a:ext>
            </a:extLst>
          </p:cNvPr>
          <p:cNvSpPr>
            <a:spLocks noGrp="1"/>
          </p:cNvSpPr>
          <p:nvPr>
            <p:ph type="sldNum" sz="quarter" idx="12"/>
          </p:nvPr>
        </p:nvSpPr>
        <p:spPr/>
        <p:txBody>
          <a:bodyPr/>
          <a:lstStyle/>
          <a:p>
            <a:fld id="{9848125F-0770-E640-BECC-7D4454C589D2}" type="slidenum">
              <a:rPr lang="en-US" smtClean="0">
                <a:solidFill>
                  <a:schemeClr val="bg1"/>
                </a:solidFill>
              </a:rPr>
              <a:t>8</a:t>
            </a:fld>
            <a:endParaRPr lang="en-US" dirty="0">
              <a:solidFill>
                <a:schemeClr val="bg1"/>
              </a:solidFill>
            </a:endParaRPr>
          </a:p>
        </p:txBody>
      </p:sp>
      <p:sp>
        <p:nvSpPr>
          <p:cNvPr id="5" name="Rectangle 4">
            <a:extLst>
              <a:ext uri="{FF2B5EF4-FFF2-40B4-BE49-F238E27FC236}">
                <a16:creationId xmlns:a16="http://schemas.microsoft.com/office/drawing/2014/main" id="{B8D7C332-0915-7F30-4D4E-F4979D1B1DDC}"/>
              </a:ext>
            </a:extLst>
          </p:cNvPr>
          <p:cNvSpPr/>
          <p:nvPr/>
        </p:nvSpPr>
        <p:spPr>
          <a:xfrm>
            <a:off x="7442200" y="1199141"/>
            <a:ext cx="1073150" cy="361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Rectangle 1">
            <a:extLst>
              <a:ext uri="{FF2B5EF4-FFF2-40B4-BE49-F238E27FC236}">
                <a16:creationId xmlns:a16="http://schemas.microsoft.com/office/drawing/2014/main" id="{57B9CD00-769A-582A-5CFC-7AC4863776D6}"/>
              </a:ext>
            </a:extLst>
          </p:cNvPr>
          <p:cNvSpPr/>
          <p:nvPr/>
        </p:nvSpPr>
        <p:spPr>
          <a:xfrm>
            <a:off x="7275871" y="530942"/>
            <a:ext cx="1366684" cy="361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2783133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9"/>
        <p:cNvGrpSpPr/>
        <p:nvPr/>
      </p:nvGrpSpPr>
      <p:grpSpPr>
        <a:xfrm>
          <a:off x="0" y="0"/>
          <a:ext cx="0" cy="0"/>
          <a:chOff x="0" y="0"/>
          <a:chExt cx="0" cy="0"/>
        </a:xfrm>
      </p:grpSpPr>
      <p:sp>
        <p:nvSpPr>
          <p:cNvPr id="256" name="Google Shape;256;p39"/>
          <p:cNvSpPr txBox="1"/>
          <p:nvPr/>
        </p:nvSpPr>
        <p:spPr>
          <a:xfrm>
            <a:off x="4421221" y="1216870"/>
            <a:ext cx="4094129" cy="994172"/>
          </a:xfrm>
          <a:prstGeom prst="rect">
            <a:avLst/>
          </a:prstGeom>
        </p:spPr>
        <p:txBody>
          <a:bodyPr spcFirstLastPara="1" vert="horz" lIns="68580" tIns="34290" rIns="68580" bIns="34290" rtlCol="0" anchor="ctr" anchorCtr="0">
            <a:normAutofit/>
          </a:bodyPr>
          <a:lstStyle/>
          <a:p>
            <a:pPr>
              <a:lnSpc>
                <a:spcPct val="90000"/>
              </a:lnSpc>
              <a:spcBef>
                <a:spcPct val="0"/>
              </a:spcBef>
              <a:spcAft>
                <a:spcPts val="450"/>
              </a:spcAft>
              <a:buClr>
                <a:srgbClr val="A3A6A9"/>
              </a:buClr>
              <a:buSzPts val="1800"/>
            </a:pPr>
            <a:r>
              <a:rPr lang="en-US" sz="3300" b="1" dirty="0">
                <a:latin typeface="+mj-lt"/>
                <a:ea typeface="+mj-ea"/>
                <a:cs typeface="+mj-cs"/>
                <a:sym typeface="Arial"/>
              </a:rPr>
              <a:t>Objective</a:t>
            </a:r>
            <a:endParaRPr lang="en-US" sz="3300" dirty="0">
              <a:latin typeface="+mj-lt"/>
              <a:ea typeface="+mj-ea"/>
              <a:cs typeface="+mj-cs"/>
              <a:sym typeface="Arial"/>
            </a:endParaRPr>
          </a:p>
        </p:txBody>
      </p:sp>
      <p:pic>
        <p:nvPicPr>
          <p:cNvPr id="21506" name="Picture 2" descr="Being objective about &quot;objectivity ...">
            <a:extLst>
              <a:ext uri="{FF2B5EF4-FFF2-40B4-BE49-F238E27FC236}">
                <a16:creationId xmlns:a16="http://schemas.microsoft.com/office/drawing/2014/main" id="{86311C1B-CB77-8977-0720-0D55C6D1A4F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7387" y="2177492"/>
            <a:ext cx="3583036" cy="2375708"/>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E329EB1-582E-239B-5979-6C7C8358F679}"/>
              </a:ext>
            </a:extLst>
          </p:cNvPr>
          <p:cNvSpPr txBox="1">
            <a:spLocks/>
          </p:cNvSpPr>
          <p:nvPr/>
        </p:nvSpPr>
        <p:spPr>
          <a:xfrm>
            <a:off x="4410886" y="1899990"/>
            <a:ext cx="4094129" cy="3144390"/>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2460" marR="283369">
              <a:spcBef>
                <a:spcPts val="1016"/>
              </a:spcBef>
              <a:defRPr/>
            </a:pPr>
            <a:endParaRPr lang="en-US" sz="1650" dirty="0"/>
          </a:p>
          <a:p>
            <a:pPr marL="632460" marR="283369">
              <a:spcBef>
                <a:spcPts val="1016"/>
              </a:spcBef>
              <a:defRPr/>
            </a:pPr>
            <a:r>
              <a:rPr lang="en-US" sz="1650" dirty="0"/>
              <a:t>The </a:t>
            </a:r>
            <a:r>
              <a:rPr lang="en-US" sz="1650" b="1" dirty="0"/>
              <a:t>primary objective </a:t>
            </a:r>
            <a:r>
              <a:rPr lang="en-US" sz="1650" dirty="0"/>
              <a:t>of research is to find out various factors that contribute to the success of persons with visual impairment in the employment sector. </a:t>
            </a:r>
          </a:p>
          <a:p>
            <a:pPr marL="632460" marR="283369">
              <a:spcBef>
                <a:spcPts val="1016"/>
              </a:spcBef>
              <a:defRPr/>
            </a:pPr>
            <a:r>
              <a:rPr lang="en-US" sz="1650" dirty="0"/>
              <a:t>The project also wanted to find out factors that serve as impediments to success in the employment sector. Moreover, the factors are whether  internal or external. </a:t>
            </a:r>
          </a:p>
        </p:txBody>
      </p:sp>
      <p:sp>
        <p:nvSpPr>
          <p:cNvPr id="4" name="Slide Number Placeholder 3">
            <a:extLst>
              <a:ext uri="{FF2B5EF4-FFF2-40B4-BE49-F238E27FC236}">
                <a16:creationId xmlns:a16="http://schemas.microsoft.com/office/drawing/2014/main" id="{85586057-C32A-A690-19BC-6C5ED5D56097}"/>
              </a:ext>
            </a:extLst>
          </p:cNvPr>
          <p:cNvSpPr>
            <a:spLocks noGrp="1"/>
          </p:cNvSpPr>
          <p:nvPr>
            <p:ph type="sldNum" sz="quarter" idx="12"/>
          </p:nvPr>
        </p:nvSpPr>
        <p:spPr>
          <a:xfrm>
            <a:off x="6457950" y="5624513"/>
            <a:ext cx="2057400" cy="273844"/>
          </a:xfrm>
        </p:spPr>
        <p:txBody>
          <a:bodyPr vert="horz" lIns="68580" tIns="34290" rIns="68580" bIns="34290" rtlCol="0" anchor="ctr">
            <a:normAutofit/>
          </a:bodyPr>
          <a:lstStyle/>
          <a:p>
            <a:pPr>
              <a:spcAft>
                <a:spcPts val="450"/>
              </a:spcAft>
            </a:pPr>
            <a:fld id="{9848125F-0770-E640-BECC-7D4454C589D2}" type="slidenum">
              <a:rPr lang="en-US" smtClean="0"/>
              <a:pPr>
                <a:spcAft>
                  <a:spcPts val="450"/>
                </a:spcAft>
              </a:pPr>
              <a:t>9</a:t>
            </a:fld>
            <a:endParaRPr lang="en-US" dirty="0"/>
          </a:p>
        </p:txBody>
      </p:sp>
      <p:sp>
        <p:nvSpPr>
          <p:cNvPr id="2" name="Rectangle 1">
            <a:extLst>
              <a:ext uri="{FF2B5EF4-FFF2-40B4-BE49-F238E27FC236}">
                <a16:creationId xmlns:a16="http://schemas.microsoft.com/office/drawing/2014/main" id="{8959A021-C922-AAED-35F5-D86F63C9DB78}"/>
              </a:ext>
            </a:extLst>
          </p:cNvPr>
          <p:cNvSpPr/>
          <p:nvPr/>
        </p:nvSpPr>
        <p:spPr>
          <a:xfrm>
            <a:off x="7285703" y="589935"/>
            <a:ext cx="1366684" cy="273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val="199001019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 ma:contentTypeID="0x0101005321DF4B4F22DB41BD1594FDC0B19032" ma:contentTypeVersion="15" ma:contentTypeDescription="Buat sebuah dokumen baru." ma:contentTypeScope="" ma:versionID="5ce670eccb83c93619953288176527d4">
  <xsd:schema xmlns:xsd="http://www.w3.org/2001/XMLSchema" xmlns:xs="http://www.w3.org/2001/XMLSchema" xmlns:p="http://schemas.microsoft.com/office/2006/metadata/properties" xmlns:ns2="1433549e-e7e3-46e4-8b18-f9d1502d3161" xmlns:ns3="d364cbb2-211f-47aa-8e6b-482566441df3" targetNamespace="http://schemas.microsoft.com/office/2006/metadata/properties" ma:root="true" ma:fieldsID="2ff5f5878ea3fc35b1ff70dcba6e61ed" ns2:_="" ns3:_="">
    <xsd:import namespace="1433549e-e7e3-46e4-8b18-f9d1502d3161"/>
    <xsd:import namespace="d364cbb2-211f-47aa-8e6b-482566441df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33549e-e7e3-46e4-8b18-f9d1502d31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Tag Gambar" ma:readOnly="false" ma:fieldId="{5cf76f15-5ced-4ddc-b409-7134ff3c332f}" ma:taxonomyMulti="true" ma:sspId="35e36088-16ad-4dcf-9edf-cccf25552728"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64cbb2-211f-47aa-8e6b-482566441df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ec8925f-2fb6-443b-80dd-464bcd0c06ba}" ma:internalName="TaxCatchAll" ma:showField="CatchAllData" ma:web="d364cbb2-211f-47aa-8e6b-482566441d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Dibagikan Denga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Dibagikan Dengan Detail"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e Isi"/>
        <xsd:element ref="dc:title" minOccurs="0" maxOccurs="1" ma:index="4" ma:displayName="Judu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364cbb2-211f-47aa-8e6b-482566441df3" xsi:nil="true"/>
    <lcf76f155ced4ddcb4097134ff3c332f xmlns="1433549e-e7e3-46e4-8b18-f9d1502d316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59FA1A-5306-459B-8878-10CACBC1660C}">
  <ds:schemaRefs>
    <ds:schemaRef ds:uri="http://schemas.microsoft.com/office/2006/metadata/contentType"/>
    <ds:schemaRef ds:uri="http://schemas.microsoft.com/office/2006/metadata/properties/metaAttributes"/>
    <ds:schemaRef ds:uri="http://www.w3.org/2000/xmlns/"/>
    <ds:schemaRef ds:uri="http://www.w3.org/2001/XMLSchema"/>
    <ds:schemaRef ds:uri="1433549e-e7e3-46e4-8b18-f9d1502d3161"/>
    <ds:schemaRef ds:uri="d364cbb2-211f-47aa-8e6b-482566441df3"/>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CE419CD-BE85-44C8-B0F8-B80699BC84CA}">
  <ds:schemaRefs>
    <ds:schemaRef ds:uri="1433549e-e7e3-46e4-8b18-f9d1502d3161"/>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http://www.w3.org/XML/1998/namespace"/>
    <ds:schemaRef ds:uri="d364cbb2-211f-47aa-8e6b-482566441df3"/>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910BDA3F-B4DD-4ED0-8A05-F7AAC8C8334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5096</TotalTime>
  <Words>3834</Words>
  <Application>Microsoft Office PowerPoint</Application>
  <PresentationFormat>Letter Paper (8.5x11 in)</PresentationFormat>
  <Paragraphs>876</Paragraphs>
  <Slides>57</Slides>
  <Notes>34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57</vt:i4>
      </vt:variant>
    </vt:vector>
  </HeadingPairs>
  <TitlesOfParts>
    <vt:vector size="69" baseType="lpstr">
      <vt:lpstr>American Typewriter</vt:lpstr>
      <vt:lpstr>Aptos</vt:lpstr>
      <vt:lpstr>Arial</vt:lpstr>
      <vt:lpstr>AvenirLTPro</vt:lpstr>
      <vt:lpstr>Calibri</vt:lpstr>
      <vt:lpstr>Calibri Light</vt:lpstr>
      <vt:lpstr>Cambria</vt:lpstr>
      <vt:lpstr>Georgia</vt:lpstr>
      <vt:lpstr>Montserrat</vt:lpstr>
      <vt:lpstr>Montserrate</vt:lpstr>
      <vt:lpstr>Trebuchet MS</vt:lpstr>
      <vt:lpstr>Office Theme</vt:lpstr>
      <vt:lpstr>Empowerment Through Employment For Persons with Visually Impairment:  Status of Employment and Strategies for Improvement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NGO/DPO/CSO &amp;  The Roles of Government Bodies</vt:lpstr>
      <vt:lpstr>Internal Contribution to The Success of Persons with Visual Impairment in the Employment Sector    </vt:lpstr>
      <vt:lpstr>Contribution of Employers to The Success of Persons with Visual Impairment in the Employment Sector  (External Factors)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NGO/DPO/CSO &amp;  The Roles of Government Bodies</vt:lpstr>
      <vt:lpstr>Internal Contribution to The Success of Persons with Visual Impairment in the Employment Sector    </vt:lpstr>
      <vt:lpstr>Contribution of Employers to The Success of Persons with Visual  Impairment in the Employment Sector  (External Factors)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NGO/DPO/CSO &amp;  The Roles of Government Bodies</vt:lpstr>
      <vt:lpstr>Internal Contribution to The Success of Persons with Visual Impairment in the Employment Sector    </vt:lpstr>
      <vt:lpstr>Contribution of Employers to The Success of Persons with Visual Impairment in  the Employment Sector  (External Factors)  </vt:lpstr>
      <vt:lpstr>PowerPoint Presentation</vt:lpstr>
      <vt:lpstr>PowerPoint Presentation</vt:lpstr>
      <vt:lpstr>The Opinion of Parents to Make Success of Persons with Visual Impairment to Get Jobs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Wetar  Biodiversity Study Kick-Off Meeting</dc:title>
  <dc:creator>Vincentia Priscilla</dc:creator>
  <cp:lastModifiedBy>Yossa Nainggolan</cp:lastModifiedBy>
  <cp:revision>86</cp:revision>
  <cp:lastPrinted>2024-11-25T07:47:46Z</cp:lastPrinted>
  <dcterms:created xsi:type="dcterms:W3CDTF">2023-08-09T03:10:16Z</dcterms:created>
  <dcterms:modified xsi:type="dcterms:W3CDTF">2024-12-04T02:39:22Z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0x0101005321DF4B4F22DB41BD1594FDC0B19032</vt:lpwstr>
  </property>
  <property fmtid="{D5CDD505-2E9C-101B-9397-08002B2CF9AE}" pid="3" name="MediaServiceImageTags">
    <vt:lpwstr/>
  </property>
</Properties>
</file>