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8" r:id="rId3"/>
    <p:sldId id="279" r:id="rId4"/>
    <p:sldId id="257" r:id="rId5"/>
    <p:sldId id="269" r:id="rId6"/>
    <p:sldId id="268" r:id="rId7"/>
    <p:sldId id="274" r:id="rId8"/>
    <p:sldId id="267" r:id="rId9"/>
    <p:sldId id="272" r:id="rId10"/>
    <p:sldId id="273" r:id="rId11"/>
    <p:sldId id="275" r:id="rId12"/>
    <p:sldId id="265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75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fi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g"/><Relationship Id="rId4" Type="http://schemas.openxmlformats.org/officeDocument/2006/relationships/image" Target="../media/image17.jf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7768" y="849086"/>
            <a:ext cx="7772400" cy="3133919"/>
          </a:xfrm>
        </p:spPr>
        <p:txBody>
          <a:bodyPr/>
          <a:lstStyle/>
          <a:p>
            <a:r>
              <a:rPr b="1" dirty="0"/>
              <a:t>Employment </a:t>
            </a:r>
            <a:r>
              <a:rPr lang="en-US" b="1" dirty="0"/>
              <a:t>Support Programs </a:t>
            </a:r>
            <a:r>
              <a:rPr b="1" dirty="0"/>
              <a:t>for Visually Impaired </a:t>
            </a:r>
            <a:r>
              <a:rPr lang="en-US" b="1" dirty="0"/>
              <a:t>People in the Philippines </a:t>
            </a:r>
            <a:endParaRPr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1625" y="3822060"/>
            <a:ext cx="6400800" cy="1361490"/>
          </a:xfrm>
        </p:spPr>
        <p:txBody>
          <a:bodyPr>
            <a:normAutofit/>
          </a:bodyPr>
          <a:lstStyle/>
          <a:p>
            <a:r>
              <a:rPr lang="en-US" sz="1400" b="1" dirty="0"/>
              <a:t>Marlo G. Lucas</a:t>
            </a:r>
            <a:br>
              <a:rPr lang="en-US" sz="1400" b="1" dirty="0"/>
            </a:br>
            <a:r>
              <a:rPr lang="en-US" sz="1400" b="1" dirty="0"/>
              <a:t>Resources for the Blind, Inc.</a:t>
            </a:r>
            <a:br>
              <a:rPr lang="en-US" sz="1400" b="1" dirty="0"/>
            </a:br>
            <a:r>
              <a:rPr lang="en-US" sz="1400" b="1" dirty="0"/>
              <a:t>Philippines</a:t>
            </a:r>
            <a:endParaRPr sz="1400" b="1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314D3240-7A51-7352-1E18-47FE2215E6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PH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5C8027DC-B998-CD1E-2C2C-10F3B4DDF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PH"/>
          </a:p>
        </p:txBody>
      </p:sp>
      <p:sp>
        <p:nvSpPr>
          <p:cNvPr id="8" name="AutoShape 4" descr="Overbrook School for the Blind Home">
            <a:extLst>
              <a:ext uri="{FF2B5EF4-FFF2-40B4-BE49-F238E27FC236}">
                <a16:creationId xmlns:a16="http://schemas.microsoft.com/office/drawing/2014/main" id="{EE417C35-BDD4-39B5-A800-18824C532B0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599" y="3276599"/>
            <a:ext cx="1393371" cy="128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PH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9DA7A5C4-CC1C-D480-0477-C3689BB7C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184" y="5968530"/>
            <a:ext cx="1829482" cy="59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mayette\RBI\rbi files\My Pictures\2009\from Kat\RBI LOGO.jpg">
            <a:extLst>
              <a:ext uri="{FF2B5EF4-FFF2-40B4-BE49-F238E27FC236}">
                <a16:creationId xmlns:a16="http://schemas.microsoft.com/office/drawing/2014/main" id="{06DF31B7-5364-A9A3-24FC-7CCF561A21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014" y="4644672"/>
            <a:ext cx="484244" cy="566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96F81816-F1DD-2C11-3A78-DF5A22D06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666" y="6024614"/>
            <a:ext cx="1158558" cy="481722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DD95C978-BD46-9EBB-D051-F48343637D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93" y="6008914"/>
            <a:ext cx="616832" cy="54103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30953-AE1E-0376-1338-7ADD957D7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067" y="728036"/>
            <a:ext cx="8229600" cy="783156"/>
          </a:xfrm>
        </p:spPr>
        <p:txBody>
          <a:bodyPr>
            <a:normAutofit fontScale="90000"/>
          </a:bodyPr>
          <a:lstStyle/>
          <a:p>
            <a:r>
              <a:rPr lang="en-PH" sz="4000" b="1" dirty="0"/>
              <a:t>Accessible Workplace Technologies</a:t>
            </a:r>
            <a:br>
              <a:rPr lang="en-PH" dirty="0"/>
            </a:b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C0DAEC-C01E-5AC5-004D-4B151CBEE7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199" y="1600200"/>
            <a:ext cx="7940351" cy="4525963"/>
          </a:xfrm>
        </p:spPr>
        <p:txBody>
          <a:bodyPr/>
          <a:lstStyle/>
          <a:p>
            <a:r>
              <a:rPr lang="en-US" dirty="0"/>
              <a:t>Orientation on the use of Software</a:t>
            </a:r>
            <a:br>
              <a:rPr lang="en-US" dirty="0"/>
            </a:br>
            <a:endParaRPr lang="en-PH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470900-97DD-15CF-16DB-B0B434F04A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84781" y="2466973"/>
            <a:ext cx="3771417" cy="2790827"/>
          </a:xfrm>
          <a:prstGeom prst="rect">
            <a:avLst/>
          </a:prstGeom>
        </p:spPr>
      </p:pic>
      <p:pic>
        <p:nvPicPr>
          <p:cNvPr id="7" name="Picture 11">
            <a:extLst>
              <a:ext uri="{FF2B5EF4-FFF2-40B4-BE49-F238E27FC236}">
                <a16:creationId xmlns:a16="http://schemas.microsoft.com/office/drawing/2014/main" id="{C5CCB244-B231-4A7C-6DCF-0F27A359C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3780" y="2284034"/>
            <a:ext cx="3138357" cy="315829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71544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48D09-E00B-CA72-3846-F8A0A1882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04159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/>
              <a:t>Inclusive Employment</a:t>
            </a:r>
            <a:endParaRPr lang="en-PH" sz="3600" b="1" dirty="0"/>
          </a:p>
        </p:txBody>
      </p:sp>
      <p:pic>
        <p:nvPicPr>
          <p:cNvPr id="5" name="Content Placeholder 4" descr="C:\Users\rbi-training\Desktop\Marlo\Documents\ICEVI\ECQ Files\ICEVI ECQ Trainings\Report\November Report\REPORT FINAL COPY\Edelyn Garcia.jpg">
            <a:extLst>
              <a:ext uri="{FF2B5EF4-FFF2-40B4-BE49-F238E27FC236}">
                <a16:creationId xmlns:a16="http://schemas.microsoft.com/office/drawing/2014/main" id="{DF65BDB9-F506-5DBF-5C64-BFD7DD41BE7E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359" y="2134653"/>
            <a:ext cx="2967135" cy="3547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20170705_152058_resized">
            <a:extLst>
              <a:ext uri="{FF2B5EF4-FFF2-40B4-BE49-F238E27FC236}">
                <a16:creationId xmlns:a16="http://schemas.microsoft.com/office/drawing/2014/main" id="{B21B628E-3FB7-551E-750A-AADB376CEDE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/>
          <a:srcRect t="12196" b="8301"/>
          <a:stretch/>
        </p:blipFill>
        <p:spPr>
          <a:xfrm>
            <a:off x="4606946" y="2134654"/>
            <a:ext cx="3344616" cy="3547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9822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3600" b="1" dirty="0"/>
              <a:t>Conclusion: </a:t>
            </a:r>
            <a:br>
              <a:rPr lang="en-US" sz="3600" b="1" dirty="0"/>
            </a:br>
            <a:r>
              <a:rPr sz="3600" b="1" dirty="0"/>
              <a:t>Creating a Supportive </a:t>
            </a:r>
            <a:r>
              <a:rPr lang="en-US" sz="3600" b="1" dirty="0"/>
              <a:t>S</a:t>
            </a:r>
            <a:r>
              <a:rPr sz="3600" b="1" dirty="0"/>
              <a:t>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Empower through education and life skills</a:t>
            </a:r>
          </a:p>
          <a:p>
            <a:r>
              <a:rPr dirty="0"/>
              <a:t>Build partnerships among families, educators, and employers</a:t>
            </a:r>
          </a:p>
          <a:p>
            <a:r>
              <a:rPr dirty="0"/>
              <a:t>Advocate for accessible opportunities and support systems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z="3600" b="1" dirty="0"/>
              <a:t>Thank You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For inquiries or support, contact us:</a:t>
            </a:r>
          </a:p>
          <a:p>
            <a:r>
              <a:rPr dirty="0"/>
              <a:t>Email</a:t>
            </a:r>
            <a:r>
              <a:rPr lang="en-PH" dirty="0"/>
              <a:t>: info@blind.org.ph</a:t>
            </a:r>
            <a:endParaRPr dirty="0"/>
          </a:p>
          <a:p>
            <a:r>
              <a:rPr dirty="0"/>
              <a:t>Phone: </a:t>
            </a:r>
            <a:r>
              <a:rPr lang="en-US" dirty="0"/>
              <a:t>+63-8-726-3021-24</a:t>
            </a:r>
            <a:endParaRPr dirty="0"/>
          </a:p>
          <a:p>
            <a:r>
              <a:rPr dirty="0"/>
              <a:t>Website: www.</a:t>
            </a:r>
            <a:r>
              <a:rPr lang="en-US" dirty="0"/>
              <a:t>blind.org.ph</a:t>
            </a:r>
            <a:endParaRPr dirty="0"/>
          </a:p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42FA3-CB20-D66C-2E4E-6F2D50FC0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4985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/>
              <a:t>Why Employment Support Matters</a:t>
            </a:r>
            <a:br>
              <a:rPr lang="en-US" sz="3600" b="1" dirty="0"/>
            </a:br>
            <a:endParaRPr lang="en-PH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50B19-6190-4D45-0A8A-36BC2F3354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199" y="1380930"/>
            <a:ext cx="8005665" cy="5234473"/>
          </a:xfrm>
        </p:spPr>
        <p:txBody>
          <a:bodyPr>
            <a:normAutofit/>
          </a:bodyPr>
          <a:lstStyle/>
          <a:p>
            <a:r>
              <a:rPr lang="en-US" sz="3200" dirty="0"/>
              <a:t>Overcoming barriers to employment for visually impaired people</a:t>
            </a:r>
          </a:p>
          <a:p>
            <a:r>
              <a:rPr lang="en-US" sz="3200" dirty="0"/>
              <a:t>Importance of inclusive employment opportunities</a:t>
            </a:r>
          </a:p>
          <a:p>
            <a:r>
              <a:rPr lang="en-US" sz="3200" dirty="0"/>
              <a:t>The role of support programs in bridging gaps</a:t>
            </a:r>
            <a:endParaRPr lang="en-PH" sz="3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3D08D5-83A7-9D13-3E7B-2F8EE0AF3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814596" y="4632207"/>
            <a:ext cx="2760455" cy="1689725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7844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E32C7-FB03-8FF5-5684-0E35A8AA4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DE3E2-C359-65B6-0B4F-89CEE0B01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442589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/>
              <a:t>Employment Support Program</a:t>
            </a:r>
            <a:endParaRPr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879B72-6BC7-EFA9-624F-64EE8E5075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4949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PH" dirty="0"/>
              <a:t>Overview of available programs in the Philippines</a:t>
            </a:r>
            <a:endParaRPr dirty="0"/>
          </a:p>
          <a:p>
            <a:r>
              <a:rPr lang="en-US" dirty="0"/>
              <a:t>Government initiatives</a:t>
            </a:r>
            <a:endParaRPr dirty="0"/>
          </a:p>
          <a:p>
            <a:r>
              <a:rPr lang="en-PH" dirty="0"/>
              <a:t>Vocational training programs</a:t>
            </a:r>
            <a:endParaRPr dirty="0"/>
          </a:p>
          <a:p>
            <a:r>
              <a:rPr lang="en-US" dirty="0"/>
              <a:t>Corporate Inclusion initiatives</a:t>
            </a:r>
          </a:p>
          <a:p>
            <a:r>
              <a:rPr lang="en-US" dirty="0"/>
              <a:t>NGOs efforts</a:t>
            </a:r>
          </a:p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86213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/>
              <a:t>RBI Employment Services</a:t>
            </a:r>
            <a:endParaRPr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9168" y="1520581"/>
            <a:ext cx="8229600" cy="4525963"/>
          </a:xfrm>
        </p:spPr>
        <p:txBody>
          <a:bodyPr/>
          <a:lstStyle/>
          <a:p>
            <a:r>
              <a:rPr lang="en-US" dirty="0"/>
              <a:t>Inclusive Education</a:t>
            </a:r>
          </a:p>
          <a:p>
            <a:r>
              <a:rPr lang="en-US" dirty="0"/>
              <a:t>Employment</a:t>
            </a:r>
            <a:r>
              <a:rPr lang="en-PH" dirty="0"/>
              <a:t> </a:t>
            </a:r>
            <a:r>
              <a:rPr lang="en-US" dirty="0"/>
              <a:t>program</a:t>
            </a:r>
            <a:endParaRPr dirty="0"/>
          </a:p>
          <a:p>
            <a:r>
              <a:rPr lang="en-PH" dirty="0"/>
              <a:t>Accessible workplace technologies</a:t>
            </a:r>
            <a:endParaRPr dirty="0"/>
          </a:p>
          <a:p>
            <a:r>
              <a:rPr lang="en-US" dirty="0"/>
              <a:t>Inclusive employment</a:t>
            </a:r>
            <a:endParaRPr dirty="0"/>
          </a:p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80C92-A8C5-412C-1D93-4514ED921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RBI Offices</a:t>
            </a:r>
            <a:endParaRPr lang="en-PH" sz="3600" b="1" dirty="0"/>
          </a:p>
        </p:txBody>
      </p:sp>
      <p:pic>
        <p:nvPicPr>
          <p:cNvPr id="4" name="Picture 6" descr="Philippines Map">
            <a:extLst>
              <a:ext uri="{FF2B5EF4-FFF2-40B4-BE49-F238E27FC236}">
                <a16:creationId xmlns:a16="http://schemas.microsoft.com/office/drawing/2014/main" id="{4315639C-7FB2-262F-C453-96F35A36253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"/>
          <a:stretch/>
        </p:blipFill>
        <p:spPr bwMode="auto">
          <a:xfrm>
            <a:off x="2024743" y="1610226"/>
            <a:ext cx="4703313" cy="4347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048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BE1FB-F820-B6CF-6A28-3460E260B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140AD-392A-F3E2-8E66-4F268BABB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353" y="55823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b="1" dirty="0"/>
              <a:t>Overview of RBI Programs </a:t>
            </a:r>
            <a:br>
              <a:rPr lang="en-US" dirty="0"/>
            </a:b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79812-7BFD-1B13-62DB-5C333AB1B43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Pre-School Programs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82D44E8-FE57-6578-AC53-15A8E68822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92386" y="1600200"/>
            <a:ext cx="4150567" cy="49965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endParaRPr lang="en-PH" dirty="0"/>
          </a:p>
          <a:p>
            <a:endParaRPr lang="en-PH" dirty="0"/>
          </a:p>
          <a:p>
            <a:endParaRPr lang="en-PH" dirty="0"/>
          </a:p>
          <a:p>
            <a:endParaRPr lang="en-PH" dirty="0"/>
          </a:p>
          <a:p>
            <a:pPr marL="0" indent="0">
              <a:buNone/>
            </a:pPr>
            <a:endParaRPr lang="en-PH" dirty="0"/>
          </a:p>
          <a:p>
            <a:endParaRPr lang="en-PH" dirty="0"/>
          </a:p>
          <a:p>
            <a:endParaRPr lang="en-US" dirty="0"/>
          </a:p>
          <a:p>
            <a:endParaRPr lang="en-PH" dirty="0"/>
          </a:p>
        </p:txBody>
      </p:sp>
      <p:pic>
        <p:nvPicPr>
          <p:cNvPr id="6" name="Picture 13">
            <a:extLst>
              <a:ext uri="{FF2B5EF4-FFF2-40B4-BE49-F238E27FC236}">
                <a16:creationId xmlns:a16="http://schemas.microsoft.com/office/drawing/2014/main" id="{84C97076-97A4-8192-1274-06AC25F72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425" y="2221762"/>
            <a:ext cx="2568575" cy="19272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FF4F5681-3531-638B-1192-0E0CD866EA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029" y="4344165"/>
            <a:ext cx="2743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0039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79A88-B5BC-C7A3-B27C-AC2FEC7FD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DA8AD-BCBB-8491-CBC2-52D7783ED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245" y="-120027"/>
            <a:ext cx="4038600" cy="2009143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/>
              <a:t>Training for Teachers</a:t>
            </a:r>
            <a:endParaRPr lang="en-PH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70BCC-F120-8DFA-16CF-44687B5A5F6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186DB7-B522-09ED-D6DE-FB9C2BF08F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92386" y="1600200"/>
            <a:ext cx="4150567" cy="49965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endParaRPr lang="en-PH" dirty="0"/>
          </a:p>
          <a:p>
            <a:endParaRPr lang="en-PH" dirty="0"/>
          </a:p>
          <a:p>
            <a:endParaRPr lang="en-PH" dirty="0"/>
          </a:p>
          <a:p>
            <a:endParaRPr lang="en-PH" dirty="0"/>
          </a:p>
          <a:p>
            <a:pPr marL="0" indent="0">
              <a:buNone/>
            </a:pPr>
            <a:endParaRPr lang="en-PH" dirty="0"/>
          </a:p>
          <a:p>
            <a:endParaRPr lang="en-PH" dirty="0"/>
          </a:p>
          <a:p>
            <a:endParaRPr lang="en-US" dirty="0"/>
          </a:p>
          <a:p>
            <a:endParaRPr lang="en-PH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EB6AC9-5344-C074-CA74-928DDE67AF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545" y="1539010"/>
            <a:ext cx="3145035" cy="1749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7825C711-1644-5F24-D20E-2DE8A287C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10143" y="3763639"/>
            <a:ext cx="2516488" cy="1887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BDEFE5-A81C-063C-D448-F9EB3A2B630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082" t="27590" r="24081" b="19984"/>
          <a:stretch/>
        </p:blipFill>
        <p:spPr>
          <a:xfrm>
            <a:off x="1492971" y="3791616"/>
            <a:ext cx="2953147" cy="1859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922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DE2A8-51CF-8440-BA8E-E4206878C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934" y="36740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     </a:t>
            </a:r>
            <a:r>
              <a:rPr lang="en-US" sz="4000" b="1" dirty="0"/>
              <a:t> </a:t>
            </a:r>
            <a:br>
              <a:rPr lang="en-US" sz="4000" dirty="0"/>
            </a:br>
            <a:endParaRPr lang="en-PH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F52AC-80B0-9CC3-EDB2-5F9626B13B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093" y="313219"/>
            <a:ext cx="7747416" cy="53652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/>
              <a:t>Higher Education Project</a:t>
            </a:r>
          </a:p>
          <a:p>
            <a:pPr marL="0" indent="0" algn="ctr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br>
              <a:rPr lang="en-US" dirty="0"/>
            </a:br>
            <a:r>
              <a:rPr lang="en-US" dirty="0"/>
              <a:t>Students Resource Center /          Soft Skills Training</a:t>
            </a:r>
            <a:br>
              <a:rPr lang="en-US" dirty="0"/>
            </a:br>
            <a:r>
              <a:rPr lang="en-US" dirty="0"/>
              <a:t> Loan of Assistive Devices </a:t>
            </a:r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555F50-0B8B-1E14-4EF5-34F9DA5255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510" t="19977" r="10817" b="18526"/>
          <a:stretch/>
        </p:blipFill>
        <p:spPr>
          <a:xfrm>
            <a:off x="2630545" y="937262"/>
            <a:ext cx="3882910" cy="21094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4896E7-F5FB-B5C4-E972-442BB8A40A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7374" y="4202915"/>
            <a:ext cx="2812618" cy="2109464"/>
          </a:xfrm>
          <a:prstGeom prst="rect">
            <a:avLst/>
          </a:prstGeom>
        </p:spPr>
      </p:pic>
      <p:pic>
        <p:nvPicPr>
          <p:cNvPr id="4" name="Picture 7">
            <a:extLst>
              <a:ext uri="{FF2B5EF4-FFF2-40B4-BE49-F238E27FC236}">
                <a16:creationId xmlns:a16="http://schemas.microsoft.com/office/drawing/2014/main" id="{8305450C-80AE-A005-623E-946D760E3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860" y="4481307"/>
            <a:ext cx="2869679" cy="216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5684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1A63E-FF91-8B1F-EA61-42F102516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/>
              <a:t>Employment Program </a:t>
            </a:r>
            <a:endParaRPr lang="en-PH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FCE114-18A2-D9D3-2610-07F69F845B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4441" y="1483567"/>
            <a:ext cx="7478141" cy="464259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Employers Orientation                        Job Fairs</a:t>
            </a:r>
            <a:endParaRPr lang="en-PH" dirty="0"/>
          </a:p>
          <a:p>
            <a:endParaRPr lang="en-PH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DFC758A-A926-34BC-4A34-CD6DE8F143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944" y="4479577"/>
            <a:ext cx="2480567" cy="16537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17D580-8343-DA23-A4D3-8DAF940A26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0547" y="4472452"/>
            <a:ext cx="2317037" cy="16537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B2AD4DB-9620-9860-ABC8-519DAD8A61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6697" y="2294642"/>
            <a:ext cx="2367814" cy="17758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4F4579-F388-868D-CD42-08E0B3A312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5158" y="2385548"/>
            <a:ext cx="2367814" cy="1775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3592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927</TotalTime>
  <Words>196</Words>
  <Application>Microsoft Office PowerPoint</Application>
  <PresentationFormat>On-screen Show (4:3)</PresentationFormat>
  <Paragraphs>68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Employment Support Programs for Visually Impaired People in the Philippines </vt:lpstr>
      <vt:lpstr>Why Employment Support Matters </vt:lpstr>
      <vt:lpstr>Employment Support Program</vt:lpstr>
      <vt:lpstr>RBI Employment Services</vt:lpstr>
      <vt:lpstr>RBI Offices</vt:lpstr>
      <vt:lpstr>Overview of RBI Programs  </vt:lpstr>
      <vt:lpstr>Training for Teachers</vt:lpstr>
      <vt:lpstr>       </vt:lpstr>
      <vt:lpstr>Employment Program </vt:lpstr>
      <vt:lpstr>Accessible Workplace Technologies </vt:lpstr>
      <vt:lpstr>Inclusive Employment</vt:lpstr>
      <vt:lpstr>Conclusion:  Creating a Supportive System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ICEVI-Marlo</dc:creator>
  <cp:keywords/>
  <dc:description>generated using python-pptx</dc:description>
  <cp:lastModifiedBy>marlo lucas</cp:lastModifiedBy>
  <cp:revision>13</cp:revision>
  <dcterms:created xsi:type="dcterms:W3CDTF">2013-01-27T09:14:16Z</dcterms:created>
  <dcterms:modified xsi:type="dcterms:W3CDTF">2024-11-30T10:41:25Z</dcterms:modified>
  <cp:category/>
</cp:coreProperties>
</file>