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114" d="100"/>
          <a:sy n="114" d="100"/>
        </p:scale>
        <p:origin x="46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8A0FD0F-312A-49CA-9F9D-ED850D5C87E2}" type="datetimeFigureOut">
              <a:rPr lang="en-US" smtClean="0"/>
              <a:t>11/27/2024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4283370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A0FD0F-312A-49CA-9F9D-ED850D5C87E2}" type="datetimeFigureOut">
              <a:rPr lang="en-US" smtClean="0"/>
              <a:t>11/27/2024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2775678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A0FD0F-312A-49CA-9F9D-ED850D5C87E2}" type="datetimeFigureOut">
              <a:rPr lang="en-US" smtClean="0"/>
              <a:t>11/27/2024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3714691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8A0FD0F-312A-49CA-9F9D-ED850D5C87E2}" type="datetimeFigureOut">
              <a:rPr lang="en-US" smtClean="0"/>
              <a:t>11/27/2024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3428599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8A0FD0F-312A-49CA-9F9D-ED850D5C87E2}" type="datetimeFigureOut">
              <a:rPr lang="en-US" smtClean="0"/>
              <a:t>11/27/2024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3883108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8A0FD0F-312A-49CA-9F9D-ED850D5C87E2}" type="datetimeFigureOut">
              <a:rPr lang="en-US" smtClean="0"/>
              <a:t>11/27/2024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818399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8A0FD0F-312A-49CA-9F9D-ED850D5C87E2}" type="datetimeFigureOut">
              <a:rPr lang="en-US" smtClean="0"/>
              <a:t>11/27/2024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46854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A0FD0F-312A-49CA-9F9D-ED850D5C87E2}" type="datetimeFigureOut">
              <a:rPr lang="en-US" smtClean="0"/>
              <a:t>11/27/2024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298932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A0FD0F-312A-49CA-9F9D-ED850D5C87E2}" type="datetimeFigureOut">
              <a:rPr lang="en-US" smtClean="0"/>
              <a:t>11/27/2024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246187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8A0FD0F-312A-49CA-9F9D-ED850D5C87E2}" type="datetimeFigureOut">
              <a:rPr lang="en-US" smtClean="0"/>
              <a:t>11/27/2024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3740282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8A0FD0F-312A-49CA-9F9D-ED850D5C87E2}" type="datetimeFigureOut">
              <a:rPr lang="en-US" smtClean="0"/>
              <a:t>11/27/2024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9AECB-2FC5-4DFB-A720-42132183D75A}" type="slidenum">
              <a:rPr lang="en-US" smtClean="0"/>
              <a:t>‹#›</a:t>
            </a:fld>
            <a:endParaRPr lang="en-US"/>
          </a:p>
        </p:txBody>
      </p:sp>
    </p:spTree>
    <p:extLst>
      <p:ext uri="{BB962C8B-B14F-4D97-AF65-F5344CB8AC3E}">
        <p14:creationId xmlns:p14="http://schemas.microsoft.com/office/powerpoint/2010/main" val="3843900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A0FD0F-312A-49CA-9F9D-ED850D5C87E2}" type="datetimeFigureOut">
              <a:rPr lang="en-US" smtClean="0"/>
              <a:t>11/27/2024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9AECB-2FC5-4DFB-A720-42132183D75A}" type="slidenum">
              <a:rPr lang="en-US" smtClean="0"/>
              <a:t>‹#›</a:t>
            </a:fld>
            <a:endParaRPr lang="en-US"/>
          </a:p>
        </p:txBody>
      </p:sp>
    </p:spTree>
    <p:extLst>
      <p:ext uri="{BB962C8B-B14F-4D97-AF65-F5344CB8AC3E}">
        <p14:creationId xmlns:p14="http://schemas.microsoft.com/office/powerpoint/2010/main" val="353569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034AD-C540-47B2-ADE0-21FC4E0FC728}"/>
              </a:ext>
            </a:extLst>
          </p:cNvPr>
          <p:cNvSpPr>
            <a:spLocks noGrp="1"/>
          </p:cNvSpPr>
          <p:nvPr>
            <p:ph type="title"/>
          </p:nvPr>
        </p:nvSpPr>
        <p:spPr>
          <a:xfrm>
            <a:off x="947257" y="423848"/>
            <a:ext cx="5805881" cy="935169"/>
          </a:xfrm>
        </p:spPr>
        <p:txBody>
          <a:bodyPr/>
          <a:lstStyle/>
          <a:p>
            <a:r>
              <a:rPr lang="en-US" dirty="0"/>
              <a:t>NGUYEN PHUONG ANH</a:t>
            </a:r>
          </a:p>
        </p:txBody>
      </p:sp>
      <p:sp>
        <p:nvSpPr>
          <p:cNvPr id="3" name="Content Placeholder 2">
            <a:extLst>
              <a:ext uri="{FF2B5EF4-FFF2-40B4-BE49-F238E27FC236}">
                <a16:creationId xmlns:a16="http://schemas.microsoft.com/office/drawing/2014/main" id="{521A784B-2A56-4100-B480-EB1A1752CACE}"/>
              </a:ext>
            </a:extLst>
          </p:cNvPr>
          <p:cNvSpPr>
            <a:spLocks noGrp="1"/>
          </p:cNvSpPr>
          <p:nvPr>
            <p:ph idx="1"/>
          </p:nvPr>
        </p:nvSpPr>
        <p:spPr/>
        <p:txBody>
          <a:bodyPr>
            <a:normAutofit/>
          </a:bodyPr>
          <a:lstStyle/>
          <a:p>
            <a:r>
              <a:rPr lang="en-US" sz="2400" dirty="0"/>
              <a:t>Nguyen Phuong Anh is a Facilitator and Field Assistant at </a:t>
            </a:r>
            <a:r>
              <a:rPr lang="en-US" sz="2400" dirty="0" err="1"/>
              <a:t>Abilis</a:t>
            </a:r>
            <a:r>
              <a:rPr lang="en-US" sz="2400" dirty="0"/>
              <a:t>, a Finnish non-governmental organization focused on supporting persons with disabilities through development funding. </a:t>
            </a:r>
            <a:r>
              <a:rPr lang="en-US" sz="2400" dirty="0" err="1"/>
              <a:t>Abilis</a:t>
            </a:r>
            <a:r>
              <a:rPr lang="en-US" sz="2400" dirty="0"/>
              <a:t> provides grants to projects designed and implemented by organizations of persons with disabilities.</a:t>
            </a:r>
          </a:p>
          <a:p>
            <a:endParaRPr lang="en-US" sz="2400" dirty="0"/>
          </a:p>
          <a:p>
            <a:r>
              <a:rPr lang="en-US" sz="2400" dirty="0"/>
              <a:t>In her current role, Phuong Anh is responsible for offering technical support and guidance to project teams throughout the entire project cycle, from proposal writing to reporting. Over the past two years, she has contributed to nearly 50 projects across various sectors, including livelihood and economic empowerment, capacity building, sexual and reproductive health and rights, gender equality, and climate change adaptation.</a:t>
            </a:r>
          </a:p>
          <a:p>
            <a:endParaRPr lang="en-US" dirty="0"/>
          </a:p>
        </p:txBody>
      </p:sp>
    </p:spTree>
    <p:extLst>
      <p:ext uri="{BB962C8B-B14F-4D97-AF65-F5344CB8AC3E}">
        <p14:creationId xmlns:p14="http://schemas.microsoft.com/office/powerpoint/2010/main" val="3147475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31470" y="871523"/>
            <a:ext cx="7295626" cy="1133446"/>
          </a:xfrm>
        </p:spPr>
        <p:txBody>
          <a:bodyPr>
            <a:normAutofit/>
          </a:bodyPr>
          <a:lstStyle/>
          <a:p>
            <a:r>
              <a:rPr lang="en-US" sz="4400" dirty="0"/>
              <a:t>Challenges in Finding a Job</a:t>
            </a:r>
          </a:p>
        </p:txBody>
      </p:sp>
      <p:sp>
        <p:nvSpPr>
          <p:cNvPr id="3" name="Subtitle 2"/>
          <p:cNvSpPr>
            <a:spLocks noGrp="1"/>
          </p:cNvSpPr>
          <p:nvPr>
            <p:ph type="subTitle" idx="1"/>
          </p:nvPr>
        </p:nvSpPr>
        <p:spPr>
          <a:xfrm>
            <a:off x="1902903" y="2718565"/>
            <a:ext cx="8189054" cy="1655762"/>
          </a:xfrm>
        </p:spPr>
        <p:txBody>
          <a:bodyPr>
            <a:normAutofit/>
          </a:bodyPr>
          <a:lstStyle/>
          <a:p>
            <a:pPr marL="342900" indent="-342900" algn="l">
              <a:buFont typeface="Arial" panose="020B0604020202020204" pitchFamily="34" charset="0"/>
              <a:buChar char="•"/>
            </a:pPr>
            <a:r>
              <a:rPr lang="en-US" sz="2800" dirty="0"/>
              <a:t>Difficulty in finding a job that aligns with educational background and capacity as well as offers a competitive salary.</a:t>
            </a:r>
          </a:p>
        </p:txBody>
      </p:sp>
    </p:spTree>
    <p:extLst>
      <p:ext uri="{BB962C8B-B14F-4D97-AF65-F5344CB8AC3E}">
        <p14:creationId xmlns:p14="http://schemas.microsoft.com/office/powerpoint/2010/main" val="2662617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0850" y="465794"/>
            <a:ext cx="8045741" cy="960336"/>
          </a:xfrm>
        </p:spPr>
        <p:txBody>
          <a:bodyPr/>
          <a:lstStyle/>
          <a:p>
            <a:r>
              <a:rPr lang="en-US" dirty="0"/>
              <a:t>Challenges at the Workplace</a:t>
            </a:r>
          </a:p>
        </p:txBody>
      </p:sp>
      <p:sp>
        <p:nvSpPr>
          <p:cNvPr id="3" name="Content Placeholder 2"/>
          <p:cNvSpPr>
            <a:spLocks noGrp="1"/>
          </p:cNvSpPr>
          <p:nvPr>
            <p:ph idx="1"/>
          </p:nvPr>
        </p:nvSpPr>
        <p:spPr>
          <a:xfrm>
            <a:off x="838200" y="1690688"/>
            <a:ext cx="10515600" cy="4351338"/>
          </a:xfrm>
        </p:spPr>
        <p:txBody>
          <a:bodyPr>
            <a:normAutofit fontScale="92500" lnSpcReduction="10000"/>
          </a:bodyPr>
          <a:lstStyle/>
          <a:p>
            <a:pPr algn="just"/>
            <a:r>
              <a:rPr lang="en-US" dirty="0"/>
              <a:t>When communication relies on writing, many individuals with hearing and speaking impairments may also face challenges in understanding or using text-based communication effectively.</a:t>
            </a:r>
          </a:p>
          <a:p>
            <a:pPr algn="just"/>
            <a:r>
              <a:rPr lang="en-US" dirty="0"/>
              <a:t>Inability to fully observe surroundings may lead to missing critical information during field visits. Navigating unfamiliar or complex environments, such as visiting grantees in remote locations, can be challenging without assistance.</a:t>
            </a:r>
          </a:p>
          <a:p>
            <a:pPr algn="just"/>
            <a:r>
              <a:rPr lang="en-US" dirty="0"/>
              <a:t>The need to familiarize oneself with unfamiliar software, applications, or database systems, which can take time and training.</a:t>
            </a:r>
          </a:p>
          <a:p>
            <a:pPr algn="just"/>
            <a:r>
              <a:rPr lang="en-US" dirty="0"/>
              <a:t>Colleagues may harbor misconceptions about the abilities of individuals with visual impairments, particularly in areas like finance or budgeting, leading to challenges in gaining trust in those tasks.</a:t>
            </a:r>
          </a:p>
        </p:txBody>
      </p:sp>
    </p:spTree>
    <p:extLst>
      <p:ext uri="{BB962C8B-B14F-4D97-AF65-F5344CB8AC3E}">
        <p14:creationId xmlns:p14="http://schemas.microsoft.com/office/powerpoint/2010/main" val="32990242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257</Words>
  <Application>Microsoft Office PowerPoint</Application>
  <PresentationFormat>Widescreen</PresentationFormat>
  <Paragraphs>11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NGUYEN PHUONG ANH</vt:lpstr>
      <vt:lpstr>Challenges in Finding a Job</vt:lpstr>
      <vt:lpstr>Challenges at the Workplace</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in Finding a Job  </dc:title>
  <dc:creator>Admin</dc:creator>
  <cp:lastModifiedBy>Trang</cp:lastModifiedBy>
  <cp:revision>6</cp:revision>
  <dcterms:created xsi:type="dcterms:W3CDTF">2024-11-19T15:35:11Z</dcterms:created>
  <dcterms:modified xsi:type="dcterms:W3CDTF">2024-11-27T02:48:37Z</dcterms:modified>
</cp:coreProperties>
</file>