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5CDCD-488B-40EF-92B5-3C28F71E7FF8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5418A-3834-48D5-AA19-32BF51F8458F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11814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D4A3B-BDB1-695E-D120-6FB3C7D90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141C18-6CEE-DE39-F7D6-C356EF8986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7AAD2-9025-E52B-8492-733A444FB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66EB7-2EA7-3ADD-C3CD-47FFA25D4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27CB7-2845-D4AF-1ED6-10E2A0AF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21347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518A2-2FF0-736C-BF6D-5AFAF62E6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629348-159E-A327-2C00-D5B6BE04B9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FB703-03DE-0F31-529D-A68C2205D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9C003-A50E-303C-A6A3-4708073BB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A34E3-04CB-DD85-977F-3B6DFB0CE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3251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C2D927-5BE0-1831-6430-4E9202088A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6DAE11-7B3C-25EB-9EC1-2472FC70B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C1BA2-E4EC-9A41-8780-F9511CFD9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67ED5-E358-1B83-BBCA-A52B3EC94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F099AE-3D38-4F82-2B9C-280075B3B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02547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5FFB6-58D4-85D2-1CF8-83F76B37A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FF120-E67E-E8DE-B5E5-CCE01842B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81B40-9723-02E4-0631-DC972ADBD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846E4-84CA-4529-4135-7C37CFF5A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B431A-50D0-1B2C-1F3E-AC37C0BEC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04023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BE4FE-6064-0C39-87C2-A6BDB280B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1D51E-9A89-D84A-ECF1-7350BF371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E61A2-A14B-005A-B411-92AF47B69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2B347-B068-FF70-D3FD-10DB74D82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03EAB-818E-A43D-2A88-6A53AAE12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7603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38F6A-8410-94D2-F30F-5644102CB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D550F-7487-57EC-7BFF-6345159AE2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E7BB01-51A4-8E76-03B9-3483C4E63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545F9-052C-7D7B-8659-2078D8680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5BFB42-755C-E0CA-B8FF-88913AB97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599CFB-C0DF-68D7-344E-2BC203830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35015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B96D2-28E8-197D-66E1-F87CC3A83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B7EF9F-E5AF-39A0-098D-19DC371B7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1879A8-40E3-BEE7-D2D0-451CC3859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3F5A5-26A2-6917-AAD4-FF6538D701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567066-3D83-DA5E-045D-6FC2EFC218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1D9C50-8CDD-40C7-0F4A-FFC959805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F22EF5-C29D-D2FB-FF0F-484E79CFA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3882A7-85F0-5993-2B96-EE64D7FE2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1986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71DF5-C05C-236E-B194-8A7918A89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BEFA6D-88B2-FCA9-7304-9C0822BB7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932BB8-BC32-B8CB-D806-92DF9752A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71B0DC-32C1-2046-0CC3-E919AD00A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522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6C965D-E7A9-BFE5-D7AC-184B64282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57F06C-8AB5-2232-16CE-A992B13E3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DA6C0-1287-09B1-BF8E-94DBAD7A0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53677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01CFA-C3D5-05C5-65F4-71EB4C024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C219E-1C5A-3D23-9048-E739449A5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3377DC-185C-A76E-2DBD-4162FE8649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FDC191-DBF4-E91C-BD88-50CCB2089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4F5CF-44EC-A980-37D9-9ACF09532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755B6F-7453-AFF2-C9D8-1C96B5F1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56097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C57BD-A143-1FDF-7B99-A1BF11D1D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5E989C-223C-0D15-B011-05DC5495F6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44B67-F6DC-461B-DAA7-59FC35FC2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DC359-5E8C-DC1B-6A8C-FFD5EA0D3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E0CB3-A82A-8E7A-F339-7D1FEB850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C18D8-403A-776C-D6AB-6A15F2FA0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64756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C5F669-502B-B94B-4541-EACE5A0F1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8A62E0-7C0B-2053-FDEE-A20A178E3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12CC6-01F0-65DB-C0CA-36EBB0CB0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1CF5A-A62B-4696-AC6E-8D4262D8D61E}" type="datetimeFigureOut">
              <a:rPr lang="en-SG" smtClean="0"/>
              <a:t>27/11/2024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B5795-0023-794B-F2CC-37E722CC26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A16A3-A9E6-9512-E83E-FCA9FB331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36E28-39A8-4EB9-A451-21826A2C4EA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6514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02180-89C0-DC84-B9AA-20112A561C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4550" y="729842"/>
            <a:ext cx="9144000" cy="931914"/>
          </a:xfrm>
        </p:spPr>
        <p:txBody>
          <a:bodyPr/>
          <a:lstStyle/>
          <a:p>
            <a:r>
              <a:rPr lang="en-US" dirty="0"/>
              <a:t>Giang Nguyen</a:t>
            </a:r>
            <a:endParaRPr lang="en-S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723648-311E-7C0C-43C5-BA85021A9B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96935" y="1614615"/>
            <a:ext cx="5159229" cy="452474"/>
          </a:xfrm>
        </p:spPr>
        <p:txBody>
          <a:bodyPr/>
          <a:lstStyle/>
          <a:p>
            <a:r>
              <a:rPr lang="en-US" dirty="0"/>
              <a:t>Software Engineer  (Singapore)</a:t>
            </a:r>
            <a:endParaRPr lang="en-SG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A15CDF3-5988-475E-979F-25EB0C15C1A3}"/>
              </a:ext>
            </a:extLst>
          </p:cNvPr>
          <p:cNvSpPr txBox="1">
            <a:spLocks/>
          </p:cNvSpPr>
          <p:nvPr/>
        </p:nvSpPr>
        <p:spPr>
          <a:xfrm>
            <a:off x="1326858" y="2370359"/>
            <a:ext cx="9679498" cy="36864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err="1"/>
              <a:t>Giang</a:t>
            </a:r>
            <a:r>
              <a:rPr lang="en-US" dirty="0"/>
              <a:t> Nguyen is a software engineer at Apple South Asia based in Singapore. After earning a Bachelor’s degree in Computer Science from Ho Chi Minh International University, </a:t>
            </a:r>
            <a:r>
              <a:rPr lang="en-US" dirty="0" err="1"/>
              <a:t>Giang</a:t>
            </a:r>
            <a:r>
              <a:rPr lang="en-US" dirty="0"/>
              <a:t> worked as an Android developer at Grab before joining Apple South Asia as a back-end engineer.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 err="1"/>
              <a:t>Giang’s</a:t>
            </a:r>
            <a:r>
              <a:rPr lang="en-US" dirty="0"/>
              <a:t> expertise includes back-end and front-end technologies, cloud services, and accessibility testing. Passionate about innovation, </a:t>
            </a:r>
            <a:r>
              <a:rPr lang="en-US" dirty="0" err="1"/>
              <a:t>Giang</a:t>
            </a:r>
            <a:r>
              <a:rPr lang="en-US" dirty="0"/>
              <a:t> strives to create solutions that enhance user experiences and accessibility, serving diverse customer groups including the visually impaired.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47975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DEB5F-D253-6A01-8678-44A073042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559180" cy="1325563"/>
          </a:xfrm>
        </p:spPr>
        <p:txBody>
          <a:bodyPr/>
          <a:lstStyle/>
          <a:p>
            <a:r>
              <a:rPr lang="en-US" dirty="0"/>
              <a:t>Difficulties of  finding a job</a:t>
            </a:r>
            <a:endParaRPr lang="en-SG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363921C-701B-DDD1-268C-2649B5DCB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559180" cy="1899087"/>
          </a:xfrm>
        </p:spPr>
        <p:txBody>
          <a:bodyPr/>
          <a:lstStyle/>
          <a:p>
            <a:r>
              <a:rPr lang="en-US" dirty="0"/>
              <a:t>Hard to find a fully accessible job</a:t>
            </a:r>
          </a:p>
          <a:p>
            <a:r>
              <a:rPr lang="en-US" dirty="0"/>
              <a:t>Difficult to do the tests</a:t>
            </a:r>
          </a:p>
          <a:p>
            <a:r>
              <a:rPr lang="en-US" dirty="0"/>
              <a:t>Easy to be discriminated</a:t>
            </a:r>
          </a:p>
        </p:txBody>
      </p:sp>
    </p:spTree>
    <p:extLst>
      <p:ext uri="{BB962C8B-B14F-4D97-AF65-F5344CB8AC3E}">
        <p14:creationId xmlns:p14="http://schemas.microsoft.com/office/powerpoint/2010/main" val="2049643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C23E6-573F-E446-5A33-12A2704A2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Difficulties at work</a:t>
            </a:r>
            <a:endParaRPr lang="en-S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86A23-4776-EA89-99E8-D07388834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 to gain trust</a:t>
            </a:r>
          </a:p>
          <a:p>
            <a:r>
              <a:rPr lang="en-US" dirty="0"/>
              <a:t>Difficult to use tools</a:t>
            </a:r>
          </a:p>
          <a:p>
            <a:r>
              <a:rPr lang="en-US" dirty="0"/>
              <a:t>Not easy to communicate</a:t>
            </a:r>
          </a:p>
        </p:txBody>
      </p:sp>
    </p:spTree>
    <p:extLst>
      <p:ext uri="{BB962C8B-B14F-4D97-AF65-F5344CB8AC3E}">
        <p14:creationId xmlns:p14="http://schemas.microsoft.com/office/powerpoint/2010/main" val="4288499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130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Giang Nguyen</vt:lpstr>
      <vt:lpstr>Difficulties of  finding a job</vt:lpstr>
      <vt:lpstr>Difficulties at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Giang Nguyen</dc:title>
  <dc:creator>Johnnie Giang Nguyen</dc:creator>
  <cp:lastModifiedBy>Trang</cp:lastModifiedBy>
  <cp:revision>8</cp:revision>
  <dcterms:created xsi:type="dcterms:W3CDTF">2024-11-19T10:48:44Z</dcterms:created>
  <dcterms:modified xsi:type="dcterms:W3CDTF">2024-11-27T02:49:33Z</dcterms:modified>
</cp:coreProperties>
</file>