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44CA0-AAE7-4D4E-AFC3-068FD883B0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DFD366-D441-4EB6-972D-C76C5C8E1C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41F18B-4CE0-459F-9503-65AEBA31F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844B-58DC-4D59-B0AD-6AB029E8527A}" type="datetimeFigureOut">
              <a:rPr lang="id-ID" smtClean="0"/>
              <a:t>30/11/2024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AC9A3-2FDD-4599-ACB0-EF30EF261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E32A70-0B0A-4666-BEB9-3D14EA508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A7599-B9AF-4061-A32B-24CE8389268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3570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13CA3-7A2C-4798-A7ED-860F15151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6256E3-526E-44C2-863A-7AC8837355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D4A6C-E293-4ACE-876F-F6C6E069B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844B-58DC-4D59-B0AD-6AB029E8527A}" type="datetimeFigureOut">
              <a:rPr lang="id-ID" smtClean="0"/>
              <a:t>30/11/2024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F2A2F-84B1-4DF9-BCF4-993662367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8EF8A6-B697-42DD-8798-170C0C837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A7599-B9AF-4061-A32B-24CE8389268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90882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8A6021-1E21-4D89-8489-D9D69616C2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BF9F7B-FFBF-4BFB-9365-900FC00DB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9B1771-55E5-450A-8676-F171EF987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844B-58DC-4D59-B0AD-6AB029E8527A}" type="datetimeFigureOut">
              <a:rPr lang="id-ID" smtClean="0"/>
              <a:t>30/11/2024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B88B9-539B-4FF0-A5C7-F7F6961EC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AA9E8-267B-4D99-B935-8CC6642E7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A7599-B9AF-4061-A32B-24CE8389268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88992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60FF8-76DD-4B0B-8799-C9E482A5B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478D2-5933-4F97-81AC-5FDF8B81A0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F8D595-21D9-4534-806F-2FF268854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844B-58DC-4D59-B0AD-6AB029E8527A}" type="datetimeFigureOut">
              <a:rPr lang="id-ID" smtClean="0"/>
              <a:t>30/11/2024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4F9FE-AECD-4846-B8FE-799714995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8C487-9102-4834-885F-D2AF9B12F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A7599-B9AF-4061-A32B-24CE8389268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8484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BF71D-E364-46A4-9FB5-C6A31D31B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074A9B-6347-4AE7-8326-C80706E33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2087AE-913E-4C96-A2E6-5F4AA038D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844B-58DC-4D59-B0AD-6AB029E8527A}" type="datetimeFigureOut">
              <a:rPr lang="id-ID" smtClean="0"/>
              <a:t>30/11/2024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F594AD-4EED-44F3-AF40-20B73A05C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1EE00F-DCC5-4B83-9064-094636DB3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A7599-B9AF-4061-A32B-24CE8389268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20121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90F88-D17A-4DB5-BFD3-D9F7A3128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71D9E8-2B89-4439-A4B1-C4C06D4DAD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310667-AA44-4DC0-B270-12C84D4285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65955F-C6BE-4268-A273-305431B95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844B-58DC-4D59-B0AD-6AB029E8527A}" type="datetimeFigureOut">
              <a:rPr lang="id-ID" smtClean="0"/>
              <a:t>30/11/2024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4E370D-5631-4123-803F-88754447C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9569C9-764B-45A6-8271-DCC79B0AB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A7599-B9AF-4061-A32B-24CE8389268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66076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5B236-8E60-40FD-9C73-492346DDF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A5C6D9-F0A4-4FE4-A0D1-F9C68A1543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E7756C-065D-4E87-B8B7-636829C053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FB9292-DEC6-4480-9C4C-0B9FF7350E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0241FC-2191-4FBC-9ACD-CF63208BA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786CC5-4EA1-4049-BBFE-C95006110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844B-58DC-4D59-B0AD-6AB029E8527A}" type="datetimeFigureOut">
              <a:rPr lang="id-ID" smtClean="0"/>
              <a:t>30/11/2024</a:t>
            </a:fld>
            <a:endParaRPr lang="id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6AC9C9-C6E5-447D-943D-570ABC951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79E34D-CE4F-4638-9A23-AF2437FF0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A7599-B9AF-4061-A32B-24CE8389268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43658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2AE1F-BBC1-4EC7-8258-465407C93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B427DF-D1CB-4D22-A373-A8F0AF494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844B-58DC-4D59-B0AD-6AB029E8527A}" type="datetimeFigureOut">
              <a:rPr lang="id-ID" smtClean="0"/>
              <a:t>30/11/2024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E6E83A-3F8C-4E20-A135-A46AFA909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C71038-653E-44EE-80B4-6F46C39DB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A7599-B9AF-4061-A32B-24CE8389268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8166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F73924-0465-4F7A-92A9-F140E58F2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844B-58DC-4D59-B0AD-6AB029E8527A}" type="datetimeFigureOut">
              <a:rPr lang="id-ID" smtClean="0"/>
              <a:t>30/11/2024</a:t>
            </a:fld>
            <a:endParaRPr lang="id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DF28F0-BA4B-4AF2-8416-402300922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94AFF-41E6-40DD-A0C1-018324C0B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A7599-B9AF-4061-A32B-24CE8389268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44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4C01B-0156-43E0-BB54-21F7E5285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241677-F280-40C5-8A3C-0BD09F708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BFC6AD-BC85-475C-913E-B5D780957E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A4762E-0634-43C0-95E5-ACC495F25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844B-58DC-4D59-B0AD-6AB029E8527A}" type="datetimeFigureOut">
              <a:rPr lang="id-ID" smtClean="0"/>
              <a:t>30/11/2024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4437B9-7348-4669-8576-DE6955D8E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491EDD-5308-4655-B3EE-9F4A484BB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A7599-B9AF-4061-A32B-24CE8389268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87885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18FA2-09C0-4E03-84C2-3C81573F9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115748-F7A5-410E-840C-619DF97869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331E46-D690-471D-BAFC-E6E2B0289F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48C5FB-920D-47CE-BD4D-5198C872A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1844B-58DC-4D59-B0AD-6AB029E8527A}" type="datetimeFigureOut">
              <a:rPr lang="id-ID" smtClean="0"/>
              <a:t>30/11/2024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318E0A-EE8F-41FE-AF46-042D32A59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65C0B7-C472-4C9C-8014-2CEC2C624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A7599-B9AF-4061-A32B-24CE8389268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7655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91AEF3-E00F-461E-858D-A50CDB9FE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48B8B3-ADA0-4497-93E2-93E5892D12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E14108-40D8-4A94-B4DE-76F7A0F36E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1844B-58DC-4D59-B0AD-6AB029E8527A}" type="datetimeFigureOut">
              <a:rPr lang="id-ID" smtClean="0"/>
              <a:t>30/11/2024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BFAD87-0922-4A36-9746-5EA46EE6B0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568774-DFF9-4752-8C5C-19AAD0C3E5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A7599-B9AF-4061-A32B-24CE8389268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40481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45C7B-64C4-4155-A613-5FEF5914B7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Employment support for PVI in Indonesia </a:t>
            </a:r>
            <a:br>
              <a:rPr lang="en-US" dirty="0"/>
            </a:br>
            <a:r>
              <a:rPr lang="en-US" dirty="0"/>
              <a:t>Mitra Netra Foundation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5173162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42F29-3A28-4746-BE75-C6E9DC78A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</a:t>
            </a:r>
            <a:endParaRPr lang="id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BD06A-B715-4C8B-AAF3-B8A80A7CB4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Support &amp; roles to develop  more “disability inclusive employment system”:</a:t>
            </a:r>
          </a:p>
          <a:p>
            <a:r>
              <a:rPr lang="en-US" dirty="0"/>
              <a:t>* Prepare  quality human resources with VI through quality education, trainings, - included pre employment training;</a:t>
            </a:r>
          </a:p>
          <a:p>
            <a:r>
              <a:rPr lang="en-US" dirty="0"/>
              <a:t>Intervention    to employers, both public &amp; private sectors,  to develop more inclusive working </a:t>
            </a:r>
            <a:r>
              <a:rPr lang="en-US" dirty="0" err="1"/>
              <a:t>envirement</a:t>
            </a:r>
            <a:r>
              <a:rPr lang="en-US" dirty="0"/>
              <a:t>, by providing necessary    reasonable accommodation &amp; accessibility;</a:t>
            </a:r>
          </a:p>
          <a:p>
            <a:r>
              <a:rPr lang="en-US" dirty="0"/>
              <a:t>Government as policy developer &amp; regulator: - to make sure that all employment mandates of disability law and its by-laws are gradually implemented, with measurable target, and progressive achievement.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71201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8AEB4-CF2D-4B98-B257-1113C1A81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Mitra Netra Foundation </a:t>
            </a:r>
            <a:endParaRPr lang="id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44BF7-B81D-4081-B546-09800F238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677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Mitra Netra Was Established  in May 14</a:t>
            </a:r>
            <a:r>
              <a:rPr lang="en-US" baseline="30000" dirty="0"/>
              <a:t>th</a:t>
            </a:r>
            <a:r>
              <a:rPr lang="en-US" dirty="0"/>
              <a:t> 1991;</a:t>
            </a:r>
          </a:p>
          <a:p>
            <a:pPr marL="0" indent="0">
              <a:buNone/>
            </a:pPr>
            <a:r>
              <a:rPr lang="en-US" dirty="0"/>
              <a:t>Registered as legal entity non government organization, devoting the attention in the increase of quality and participation of persons with visual impairment in the area of education and employment.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Vision :</a:t>
            </a:r>
          </a:p>
          <a:p>
            <a:pPr marL="0" indent="0">
              <a:buNone/>
            </a:pPr>
            <a:r>
              <a:rPr lang="en-US" dirty="0"/>
              <a:t> “to become service developer and provider, in order to materialize the independence, </a:t>
            </a:r>
            <a:r>
              <a:rPr lang="en-US" dirty="0" err="1"/>
              <a:t>inteligence</a:t>
            </a:r>
            <a:r>
              <a:rPr lang="en-US" dirty="0"/>
              <a:t>  and meaningful  life of persons with visual impairment, in an inclusive society.”</a:t>
            </a:r>
          </a:p>
        </p:txBody>
      </p:sp>
    </p:spTree>
    <p:extLst>
      <p:ext uri="{BB962C8B-B14F-4D97-AF65-F5344CB8AC3E}">
        <p14:creationId xmlns:p14="http://schemas.microsoft.com/office/powerpoint/2010/main" val="1361047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6C5C06-0240-42A1-82B7-E989519E29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To materialize the vision, Mitra Netra has 6 mission, as follows:</a:t>
            </a:r>
          </a:p>
          <a:p>
            <a:r>
              <a:rPr lang="en-US" dirty="0"/>
              <a:t>1. To reduce the impact of being visually impaired persons through rehabilitation services;</a:t>
            </a:r>
          </a:p>
          <a:p>
            <a:r>
              <a:rPr lang="en-US" dirty="0"/>
              <a:t> 2. To increase the potency of persons with visual impairment through quality education and trainings;</a:t>
            </a:r>
          </a:p>
          <a:p>
            <a:r>
              <a:rPr lang="en-US" dirty="0"/>
              <a:t>3. To increase participation of persons with visual impairment in formal employment through job diversification, pre employment training both hard-skill as well as soft-skill, job promotion and job placement;</a:t>
            </a:r>
          </a:p>
          <a:p>
            <a:r>
              <a:rPr lang="en-US" dirty="0"/>
              <a:t>4. To develop accessibility and reasonable  accommodation for persons with visual impairment through researches;</a:t>
            </a:r>
          </a:p>
          <a:p>
            <a:r>
              <a:rPr lang="en-US" dirty="0"/>
              <a:t>5. To support the development of other institutions  work for Persons with visual  impairment through capacity building programs;</a:t>
            </a:r>
          </a:p>
          <a:p>
            <a:r>
              <a:rPr lang="en-US" dirty="0"/>
              <a:t>6. To encourage  inclusive society development  through publication programs, consisted of information, communication,  &amp; education – ICE: - Social media; Disability sensitizing session for people in regular schools, universities, &amp; employers. </a:t>
            </a:r>
          </a:p>
        </p:txBody>
      </p:sp>
    </p:spTree>
    <p:extLst>
      <p:ext uri="{BB962C8B-B14F-4D97-AF65-F5344CB8AC3E}">
        <p14:creationId xmlns:p14="http://schemas.microsoft.com/office/powerpoint/2010/main" val="74485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D4F06-BB19-4BD9-95DB-3A9C5844A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Comprehensive employment support </a:t>
            </a:r>
            <a:endParaRPr lang="id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37D6A6-0AEE-421D-AA43-32D835EC4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619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Rehabilitation.</a:t>
            </a:r>
          </a:p>
          <a:p>
            <a:pPr marL="0" indent="0">
              <a:buNone/>
            </a:pPr>
            <a:r>
              <a:rPr lang="en-US" dirty="0"/>
              <a:t>Counseling, OM training, Braille introduction, with the objective of PVI :</a:t>
            </a:r>
          </a:p>
          <a:p>
            <a:r>
              <a:rPr lang="en-US" dirty="0"/>
              <a:t>Accept their being persons with visual impairment;</a:t>
            </a:r>
          </a:p>
          <a:p>
            <a:r>
              <a:rPr lang="en-US" dirty="0"/>
              <a:t>Have basic skill in pursuing their daily activities correctly and safely;</a:t>
            </a:r>
          </a:p>
          <a:p>
            <a:r>
              <a:rPr lang="en-US" dirty="0"/>
              <a:t>Develop future plan for their life as persons with visual impairment;</a:t>
            </a:r>
          </a:p>
          <a:p>
            <a:r>
              <a:rPr lang="en-US" dirty="0"/>
              <a:t>For employees who become newly blind, - proceed “return to work” program</a:t>
            </a:r>
          </a:p>
          <a:p>
            <a:r>
              <a:rPr lang="en-US" dirty="0"/>
              <a:t>Involvement of parents / families is essential.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031700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B2504-5FC2-4FE8-BD3B-54E09101AC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Education.</a:t>
            </a:r>
          </a:p>
          <a:p>
            <a:pPr marL="0" indent="0">
              <a:buNone/>
            </a:pPr>
            <a:r>
              <a:rPr lang="en-US" dirty="0"/>
              <a:t>Provide essential supporting services for students with VI, so they may have good quality education as their sighted peers, from primary, secondary up till </a:t>
            </a:r>
            <a:r>
              <a:rPr lang="en-US" dirty="0" err="1"/>
              <a:t>thertiary</a:t>
            </a:r>
            <a:r>
              <a:rPr lang="en-US" dirty="0"/>
              <a:t> education. The supporting services consisted as: follows:</a:t>
            </a:r>
          </a:p>
          <a:p>
            <a:r>
              <a:rPr lang="en-US" dirty="0"/>
              <a:t>Accompanying regular schools that accept students with  VI for the first time;</a:t>
            </a:r>
          </a:p>
          <a:p>
            <a:r>
              <a:rPr lang="en-US" dirty="0"/>
              <a:t>Library services, both online as well as off line,  provides accessible books that students may borrow: Braille, digital audio as well as e-pub books; Loan-based reading devices;</a:t>
            </a:r>
          </a:p>
          <a:p>
            <a:r>
              <a:rPr lang="en-US" dirty="0"/>
              <a:t>Develop learning </a:t>
            </a:r>
            <a:r>
              <a:rPr lang="en-US" dirty="0" err="1"/>
              <a:t>methode</a:t>
            </a:r>
            <a:r>
              <a:rPr lang="en-US" dirty="0"/>
              <a:t> for  subjects which is need particular reasonable accommodation &amp; accessibility: - Mathematic; chemistry; Braille notation; </a:t>
            </a:r>
          </a:p>
          <a:p>
            <a:r>
              <a:rPr lang="en-US" dirty="0"/>
              <a:t>Extra coaching for subjects that students need: mathematic, science, Arabic,  English;</a:t>
            </a:r>
          </a:p>
          <a:p>
            <a:r>
              <a:rPr lang="en-US" dirty="0"/>
              <a:t>Computer training;</a:t>
            </a:r>
          </a:p>
          <a:p>
            <a:r>
              <a:rPr lang="en-US" dirty="0"/>
              <a:t>University preparation session for high-school students; - Aims   to support 12 grade students  preparing themselves to continue studying to universities; About university life; Options of major study they may select; How to become more independent; Problem solving / coping challenges; network development; Peer-support’ Etc.  </a:t>
            </a:r>
          </a:p>
        </p:txBody>
      </p:sp>
    </p:spTree>
    <p:extLst>
      <p:ext uri="{BB962C8B-B14F-4D97-AF65-F5344CB8AC3E}">
        <p14:creationId xmlns:p14="http://schemas.microsoft.com/office/powerpoint/2010/main" val="1149604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C27AFD-C775-49F4-9BB9-A8AF56780F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Employment.</a:t>
            </a:r>
          </a:p>
          <a:p>
            <a:pPr marL="0" indent="0">
              <a:buNone/>
            </a:pPr>
            <a:r>
              <a:rPr lang="en-US" dirty="0"/>
              <a:t>Job diversification for university graduates with VI</a:t>
            </a:r>
          </a:p>
          <a:p>
            <a:r>
              <a:rPr lang="en-US" dirty="0"/>
              <a:t>Approach / lobby to universities to encourage them to open the door for students with visual impairment entering study-programs which are still not accessible for students with VI: Information technology / computer science; Mathematic and natural science;</a:t>
            </a:r>
          </a:p>
          <a:p>
            <a:r>
              <a:rPr lang="en-US" dirty="0"/>
              <a:t>Find among existing job opportunities  which can be performed by PVI, with the support of reasonable accommodation and accessibility;</a:t>
            </a:r>
          </a:p>
          <a:p>
            <a:r>
              <a:rPr lang="en-US" dirty="0"/>
              <a:t>Conduct hard-skill job training to prepare PVI having the skill to do the job; - Content writer, programmer, advance-computer-skill   skill training for admin jobs, marketing analyst,, </a:t>
            </a:r>
            <a:r>
              <a:rPr lang="en-US" dirty="0" err="1"/>
              <a:t>etc</a:t>
            </a:r>
            <a:r>
              <a:rPr lang="en-US" dirty="0"/>
              <a:t>;</a:t>
            </a:r>
          </a:p>
          <a:p>
            <a:r>
              <a:rPr lang="en-US" dirty="0"/>
              <a:t>Conduct Pre-employment soft skill training for university students &amp; university-fresh-graduates;</a:t>
            </a:r>
          </a:p>
          <a:p>
            <a:r>
              <a:rPr lang="en-US" dirty="0"/>
              <a:t>Conduct employment orientation session for university students;</a:t>
            </a:r>
          </a:p>
          <a:p>
            <a:r>
              <a:rPr lang="en-US" dirty="0"/>
              <a:t>Job promotion; - one-on-one approach; For future plan to conduct job-fair</a:t>
            </a:r>
          </a:p>
          <a:p>
            <a:r>
              <a:rPr lang="en-US" dirty="0"/>
              <a:t>Accompanying service for companies who are willing to employ university-graduates with VI;</a:t>
            </a:r>
          </a:p>
        </p:txBody>
      </p:sp>
    </p:spTree>
    <p:extLst>
      <p:ext uri="{BB962C8B-B14F-4D97-AF65-F5344CB8AC3E}">
        <p14:creationId xmlns:p14="http://schemas.microsoft.com/office/powerpoint/2010/main" val="4091792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92528-FA90-4F4E-990A-9AC8DEBD2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Public-relations &amp; Publication.</a:t>
            </a:r>
          </a:p>
          <a:p>
            <a:pPr marL="0" indent="0">
              <a:buNone/>
            </a:pPr>
            <a:r>
              <a:rPr lang="en-US" dirty="0"/>
              <a:t>Aims to :</a:t>
            </a:r>
          </a:p>
          <a:p>
            <a:r>
              <a:rPr lang="en-US" dirty="0"/>
              <a:t>build correct perception upon potency of persons with visual impairment as human resources who are able to work together with persons without visual impairment inclusively;</a:t>
            </a:r>
          </a:p>
          <a:p>
            <a:r>
              <a:rPr lang="en-US" dirty="0"/>
              <a:t>Have wider network to support employment programs.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Steps</a:t>
            </a:r>
          </a:p>
          <a:p>
            <a:r>
              <a:rPr lang="en-US" dirty="0"/>
              <a:t>Provide information on social media: - </a:t>
            </a:r>
            <a:r>
              <a:rPr lang="en-US" dirty="0" err="1"/>
              <a:t>facebook</a:t>
            </a:r>
            <a:r>
              <a:rPr lang="en-US" dirty="0"/>
              <a:t>, Instagram, website;</a:t>
            </a:r>
          </a:p>
          <a:p>
            <a:r>
              <a:rPr lang="en-US" dirty="0"/>
              <a:t>Conduct disability sensitizing session for employers who are willing to employ  university-graduates with VI, ;</a:t>
            </a:r>
          </a:p>
          <a:p>
            <a:r>
              <a:rPr lang="en-US" dirty="0"/>
              <a:t>Publish and release handbook on   success stories of Mitra Netra </a:t>
            </a:r>
            <a:r>
              <a:rPr lang="en-US" dirty="0" err="1"/>
              <a:t>alumnies</a:t>
            </a:r>
            <a:r>
              <a:rPr lang="en-US" dirty="0"/>
              <a:t> who have been working in many different areas of formal employment;</a:t>
            </a:r>
          </a:p>
        </p:txBody>
      </p:sp>
    </p:spTree>
    <p:extLst>
      <p:ext uri="{BB962C8B-B14F-4D97-AF65-F5344CB8AC3E}">
        <p14:creationId xmlns:p14="http://schemas.microsoft.com/office/powerpoint/2010/main" val="858994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D42A02-F0E3-4C4C-8281-FE532872CD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Conduct research to find key-success-factors of university-graduates with VI in working in formal sectors, and release the research report to the public for becoming reference;</a:t>
            </a:r>
          </a:p>
          <a:p>
            <a:r>
              <a:rPr lang="en-US" dirty="0"/>
              <a:t>Release  3 handbooks in which the content are role of three important stake holders in the development of more disability-inclusive-employment system: Persons with visual impairment; Employer; Parent;</a:t>
            </a:r>
          </a:p>
          <a:p>
            <a:r>
              <a:rPr lang="en-US" dirty="0"/>
              <a:t>Release guideline book how to do recruitment and job-placement for university-graduates with visual impairment;</a:t>
            </a:r>
          </a:p>
          <a:p>
            <a:r>
              <a:rPr lang="en-US" dirty="0"/>
              <a:t>Develop relationship with employment related stake holders: The </a:t>
            </a:r>
            <a:r>
              <a:rPr lang="en-US" dirty="0" err="1"/>
              <a:t>IndonesianBusiness</a:t>
            </a:r>
            <a:r>
              <a:rPr lang="en-US" dirty="0"/>
              <a:t> Association (employer association); Indonesian Global Compact Network (IGCN). </a:t>
            </a:r>
          </a:p>
        </p:txBody>
      </p:sp>
    </p:spTree>
    <p:extLst>
      <p:ext uri="{BB962C8B-B14F-4D97-AF65-F5344CB8AC3E}">
        <p14:creationId xmlns:p14="http://schemas.microsoft.com/office/powerpoint/2010/main" val="3133777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10329-7278-4596-A9FA-F787C99EDC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Develop closer cooperation with government working in employment sector, both national &amp; local level.</a:t>
            </a:r>
          </a:p>
          <a:p>
            <a:pPr marL="0" indent="0">
              <a:buNone/>
            </a:pPr>
            <a:r>
              <a:rPr lang="en-US" dirty="0"/>
              <a:t>Aim to support – </a:t>
            </a:r>
            <a:r>
              <a:rPr lang="en-US" dirty="0" err="1"/>
              <a:t>aspecially</a:t>
            </a:r>
            <a:r>
              <a:rPr lang="en-US" dirty="0"/>
              <a:t> local government – to implement mandates of current disability law in formal employment  sector.</a:t>
            </a:r>
          </a:p>
          <a:p>
            <a:r>
              <a:rPr lang="en-US" dirty="0"/>
              <a:t>Establish  and develop  “employment disability service unit”;</a:t>
            </a:r>
          </a:p>
          <a:p>
            <a:r>
              <a:rPr lang="en-US" dirty="0"/>
              <a:t>Quota system in employing PWD: 2 % for public sectors; 1 % for private sectors;</a:t>
            </a:r>
          </a:p>
          <a:p>
            <a:r>
              <a:rPr lang="en-US" dirty="0"/>
              <a:t>Include persons with VI within employment-training-programs conduct by local government;</a:t>
            </a:r>
          </a:p>
          <a:p>
            <a:r>
              <a:rPr lang="en-US" dirty="0"/>
              <a:t>Develop job-skill-trainings conducted by local government,  which are able to be performed by PVI.</a:t>
            </a:r>
          </a:p>
        </p:txBody>
      </p:sp>
    </p:spTree>
    <p:extLst>
      <p:ext uri="{BB962C8B-B14F-4D97-AF65-F5344CB8AC3E}">
        <p14:creationId xmlns:p14="http://schemas.microsoft.com/office/powerpoint/2010/main" val="731061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</TotalTime>
  <Words>1010</Words>
  <Application>Microsoft Office PowerPoint</Application>
  <PresentationFormat>Widescreen</PresentationFormat>
  <Paragraphs>63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Employment support for PVI in Indonesia  Mitra Netra Foundation </vt:lpstr>
      <vt:lpstr>About Mitra Netra Foundation </vt:lpstr>
      <vt:lpstr>PowerPoint Presentation</vt:lpstr>
      <vt:lpstr>Comprehensive employment support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Employment support for PVI in Indonesia  Mitra Netra Foundation </dc:title>
  <dc:creator>Aria Indrawati</dc:creator>
  <cp:lastModifiedBy>Aria Indrawati</cp:lastModifiedBy>
  <cp:revision>24</cp:revision>
  <dcterms:created xsi:type="dcterms:W3CDTF">2024-11-26T04:37:25Z</dcterms:created>
  <dcterms:modified xsi:type="dcterms:W3CDTF">2024-11-30T08:59:49Z</dcterms:modified>
</cp:coreProperties>
</file>